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5765800" cy="3244850"/>
  <p:notesSz cx="5765800" cy="32448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94741"/>
  </p:normalViewPr>
  <p:slideViewPr>
    <p:cSldViewPr>
      <p:cViewPr varScale="1">
        <p:scale>
          <a:sx n="233" d="100"/>
          <a:sy n="233" d="100"/>
        </p:scale>
        <p:origin x="1192" y="1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E15A8-1019-8545-9073-E5BE4B0A4F2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786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E15A8-1019-8545-9073-E5BE4B0A4F2A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2486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E15A8-1019-8545-9073-E5BE4B0A4F2A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2572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rgbClr val="17B24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17B24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17B24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17B24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229" y="846882"/>
            <a:ext cx="911860" cy="2235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rgbClr val="17B24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88290" y="746315"/>
            <a:ext cx="5189220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B59E142-519E-C1DA-80E4-EB5C924C2C63}"/>
              </a:ext>
            </a:extLst>
          </p:cNvPr>
          <p:cNvGrpSpPr/>
          <p:nvPr/>
        </p:nvGrpSpPr>
        <p:grpSpPr>
          <a:xfrm>
            <a:off x="-485686" y="-469409"/>
            <a:ext cx="7028263" cy="3646615"/>
            <a:chOff x="-485686" y="-469409"/>
            <a:chExt cx="7028263" cy="3646615"/>
          </a:xfrm>
        </p:grpSpPr>
        <p:pic>
          <p:nvPicPr>
            <p:cNvPr id="100" name="Grafik 99">
              <a:extLst>
                <a:ext uri="{FF2B5EF4-FFF2-40B4-BE49-F238E27FC236}">
                  <a16:creationId xmlns:a16="http://schemas.microsoft.com/office/drawing/2014/main" id="{49B695F1-5EFA-4325-38E6-676B6F107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485686" y="-469409"/>
              <a:ext cx="7028263" cy="3480342"/>
            </a:xfrm>
            <a:prstGeom prst="rect">
              <a:avLst/>
            </a:prstGeom>
          </p:spPr>
        </p:pic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E4216540-DA30-2122-CC8C-CDE67A709DE1}"/>
                </a:ext>
              </a:extLst>
            </p:cNvPr>
            <p:cNvGrpSpPr/>
            <p:nvPr/>
          </p:nvGrpSpPr>
          <p:grpSpPr>
            <a:xfrm>
              <a:off x="355732" y="230742"/>
              <a:ext cx="5044396" cy="2946464"/>
              <a:chOff x="355732" y="230742"/>
              <a:chExt cx="5044396" cy="2946464"/>
            </a:xfrm>
          </p:grpSpPr>
          <p:pic>
            <p:nvPicPr>
              <p:cNvPr id="80" name="Grafik 79">
                <a:extLst>
                  <a:ext uri="{FF2B5EF4-FFF2-40B4-BE49-F238E27FC236}">
                    <a16:creationId xmlns:a16="http://schemas.microsoft.com/office/drawing/2014/main" id="{68F09488-F940-B45D-1052-23230F4511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55732" y="230742"/>
                <a:ext cx="1901694" cy="248683"/>
              </a:xfrm>
              <a:prstGeom prst="rect">
                <a:avLst/>
              </a:prstGeom>
            </p:spPr>
          </p:pic>
          <p:sp>
            <p:nvSpPr>
              <p:cNvPr id="81" name="object 7">
                <a:extLst>
                  <a:ext uri="{FF2B5EF4-FFF2-40B4-BE49-F238E27FC236}">
                    <a16:creationId xmlns:a16="http://schemas.microsoft.com/office/drawing/2014/main" id="{87558C84-C16E-B4BD-55BF-79B8FFFDBD9D}"/>
                  </a:ext>
                </a:extLst>
              </p:cNvPr>
              <p:cNvSpPr/>
              <p:nvPr/>
            </p:nvSpPr>
            <p:spPr>
              <a:xfrm>
                <a:off x="5149243" y="336241"/>
                <a:ext cx="2495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49554">
                    <a:moveTo>
                      <a:pt x="0" y="0"/>
                    </a:moveTo>
                    <a:lnTo>
                      <a:pt x="249174" y="0"/>
                    </a:lnTo>
                  </a:path>
                </a:pathLst>
              </a:custGeom>
              <a:ln w="25120">
                <a:solidFill>
                  <a:srgbClr val="17B24B"/>
                </a:solidFill>
              </a:ln>
            </p:spPr>
            <p:txBody>
              <a:bodyPr wrap="square" lIns="0" tIns="0" rIns="0" bIns="0" rtlCol="0"/>
              <a:lstStyle/>
              <a:p>
                <a:pPr algn="l" rtl="0"/>
                <a:endParaRPr/>
              </a:p>
            </p:txBody>
          </p:sp>
          <p:sp>
            <p:nvSpPr>
              <p:cNvPr id="82" name="object 8">
                <a:extLst>
                  <a:ext uri="{FF2B5EF4-FFF2-40B4-BE49-F238E27FC236}">
                    <a16:creationId xmlns:a16="http://schemas.microsoft.com/office/drawing/2014/main" id="{F0D2E1F2-B271-FAC9-74AB-AA80934E24A7}"/>
                  </a:ext>
                </a:extLst>
              </p:cNvPr>
              <p:cNvSpPr/>
              <p:nvPr/>
            </p:nvSpPr>
            <p:spPr>
              <a:xfrm>
                <a:off x="5150574" y="252366"/>
                <a:ext cx="2495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49554">
                    <a:moveTo>
                      <a:pt x="0" y="0"/>
                    </a:moveTo>
                    <a:lnTo>
                      <a:pt x="249174" y="0"/>
                    </a:lnTo>
                  </a:path>
                </a:pathLst>
              </a:custGeom>
              <a:ln w="25120">
                <a:solidFill>
                  <a:srgbClr val="002F56"/>
                </a:solidFill>
              </a:ln>
            </p:spPr>
            <p:txBody>
              <a:bodyPr wrap="square" lIns="0" tIns="0" rIns="0" bIns="0" rtlCol="0"/>
              <a:lstStyle/>
              <a:p>
                <a:pPr algn="l" rtl="0"/>
                <a:endParaRPr/>
              </a:p>
            </p:txBody>
          </p:sp>
          <p:sp>
            <p:nvSpPr>
              <p:cNvPr id="20" name="object 20"/>
              <p:cNvSpPr txBox="1"/>
              <p:nvPr/>
            </p:nvSpPr>
            <p:spPr>
              <a:xfrm>
                <a:off x="725299" y="2912047"/>
                <a:ext cx="1177290" cy="13970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50" dirty="0">
                    <a:solidFill>
                      <a:srgbClr val="002F56"/>
                    </a:solidFill>
                    <a:latin typeface="Arial"/>
                    <a:cs typeface="Arial"/>
                  </a:rPr>
                  <a:t>Ein</a:t>
                </a:r>
                <a:r>
                  <a:rPr sz="750" spc="-20" dirty="0">
                    <a:solidFill>
                      <a:srgbClr val="002F56"/>
                    </a:solidFill>
                    <a:latin typeface="Arial"/>
                    <a:cs typeface="Arial"/>
                  </a:rPr>
                  <a:t> </a:t>
                </a:r>
                <a:r>
                  <a:rPr sz="750" spc="-10" dirty="0">
                    <a:solidFill>
                      <a:srgbClr val="002F56"/>
                    </a:solidFill>
                    <a:latin typeface="Arial"/>
                    <a:cs typeface="Arial"/>
                  </a:rPr>
                  <a:t>Zusammenschluss</a:t>
                </a:r>
                <a:r>
                  <a:rPr sz="750" spc="-15" dirty="0">
                    <a:solidFill>
                      <a:srgbClr val="002F56"/>
                    </a:solidFill>
                    <a:latin typeface="Arial"/>
                    <a:cs typeface="Arial"/>
                  </a:rPr>
                  <a:t> </a:t>
                </a:r>
                <a:r>
                  <a:rPr sz="750" spc="-20" dirty="0">
                    <a:solidFill>
                      <a:srgbClr val="002F56"/>
                    </a:solidFill>
                    <a:latin typeface="Arial"/>
                    <a:cs typeface="Arial"/>
                  </a:rPr>
                  <a:t>von:</a:t>
                </a:r>
                <a:endParaRPr sz="750" dirty="0">
                  <a:latin typeface="Arial"/>
                  <a:cs typeface="Arial"/>
                </a:endParaRPr>
              </a:p>
            </p:txBody>
          </p:sp>
          <p:pic>
            <p:nvPicPr>
              <p:cNvPr id="69" name="Grafik 68">
                <a:extLst>
                  <a:ext uri="{FF2B5EF4-FFF2-40B4-BE49-F238E27FC236}">
                    <a16:creationId xmlns:a16="http://schemas.microsoft.com/office/drawing/2014/main" id="{F920126F-9FE0-E304-E043-F93991BAE1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454836" y="2872729"/>
                <a:ext cx="367470" cy="218335"/>
              </a:xfrm>
              <a:prstGeom prst="rect">
                <a:avLst/>
              </a:prstGeom>
            </p:spPr>
          </p:pic>
          <p:pic>
            <p:nvPicPr>
              <p:cNvPr id="71" name="Grafik 70">
                <a:extLst>
                  <a:ext uri="{FF2B5EF4-FFF2-40B4-BE49-F238E27FC236}">
                    <a16:creationId xmlns:a16="http://schemas.microsoft.com/office/drawing/2014/main" id="{227564DB-9099-7DEC-9C4A-54C1A4540C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423409" y="2799907"/>
                <a:ext cx="636464" cy="363978"/>
              </a:xfrm>
              <a:prstGeom prst="rect">
                <a:avLst/>
              </a:prstGeom>
            </p:spPr>
          </p:pic>
          <p:pic>
            <p:nvPicPr>
              <p:cNvPr id="72" name="Grafik 71">
                <a:extLst>
                  <a:ext uri="{FF2B5EF4-FFF2-40B4-BE49-F238E27FC236}">
                    <a16:creationId xmlns:a16="http://schemas.microsoft.com/office/drawing/2014/main" id="{E56C1505-2DBA-4C6A-1A9C-2A1F25B785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2981173" y="2829777"/>
                <a:ext cx="435836" cy="248467"/>
              </a:xfrm>
              <a:prstGeom prst="rect">
                <a:avLst/>
              </a:prstGeom>
            </p:spPr>
          </p:pic>
          <p:pic>
            <p:nvPicPr>
              <p:cNvPr id="73" name="Grafik 72">
                <a:extLst>
                  <a:ext uri="{FF2B5EF4-FFF2-40B4-BE49-F238E27FC236}">
                    <a16:creationId xmlns:a16="http://schemas.microsoft.com/office/drawing/2014/main" id="{F568C929-0EAD-B11E-4D6D-39DE038F26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387731" y="2811938"/>
                <a:ext cx="640715" cy="365268"/>
              </a:xfrm>
              <a:prstGeom prst="rect">
                <a:avLst/>
              </a:prstGeom>
            </p:spPr>
          </p:pic>
          <p:pic>
            <p:nvPicPr>
              <p:cNvPr id="74" name="Grafik 73">
                <a:extLst>
                  <a:ext uri="{FF2B5EF4-FFF2-40B4-BE49-F238E27FC236}">
                    <a16:creationId xmlns:a16="http://schemas.microsoft.com/office/drawing/2014/main" id="{35B43EDE-9B77-D2A6-5D8C-2D1EEB98CF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883268" y="2816439"/>
                <a:ext cx="561124" cy="321641"/>
              </a:xfrm>
              <a:prstGeom prst="rect">
                <a:avLst/>
              </a:prstGeom>
            </p:spPr>
          </p:pic>
          <p:pic>
            <p:nvPicPr>
              <p:cNvPr id="75" name="Grafik 74">
                <a:extLst>
                  <a:ext uri="{FF2B5EF4-FFF2-40B4-BE49-F238E27FC236}">
                    <a16:creationId xmlns:a16="http://schemas.microsoft.com/office/drawing/2014/main" id="{6E0C30CD-9019-0190-318D-730AFED804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4037972" y="2880851"/>
                <a:ext cx="330827" cy="197393"/>
              </a:xfrm>
              <a:prstGeom prst="rect">
                <a:avLst/>
              </a:prstGeom>
            </p:spPr>
          </p:pic>
          <p:sp>
            <p:nvSpPr>
              <p:cNvPr id="76" name="object 11">
                <a:extLst>
                  <a:ext uri="{FF2B5EF4-FFF2-40B4-BE49-F238E27FC236}">
                    <a16:creationId xmlns:a16="http://schemas.microsoft.com/office/drawing/2014/main" id="{CAEA48EF-F4A7-EA77-391C-8D7A96834377}"/>
                  </a:ext>
                </a:extLst>
              </p:cNvPr>
              <p:cNvSpPr/>
              <p:nvPr/>
            </p:nvSpPr>
            <p:spPr>
              <a:xfrm>
                <a:off x="360000" y="2597825"/>
                <a:ext cx="2495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49554">
                    <a:moveTo>
                      <a:pt x="0" y="0"/>
                    </a:moveTo>
                    <a:lnTo>
                      <a:pt x="249174" y="0"/>
                    </a:lnTo>
                  </a:path>
                </a:pathLst>
              </a:custGeom>
              <a:ln w="25120">
                <a:solidFill>
                  <a:srgbClr val="17B24B"/>
                </a:solidFill>
              </a:ln>
            </p:spPr>
            <p:txBody>
              <a:bodyPr wrap="square" lIns="0" tIns="0" rIns="0" bIns="0" rtlCol="0"/>
              <a:lstStyle/>
              <a:p>
                <a:pPr algn="l" rtl="0"/>
                <a:endParaRPr/>
              </a:p>
            </p:txBody>
          </p:sp>
          <p:sp>
            <p:nvSpPr>
              <p:cNvPr id="77" name="object 12">
                <a:extLst>
                  <a:ext uri="{FF2B5EF4-FFF2-40B4-BE49-F238E27FC236}">
                    <a16:creationId xmlns:a16="http://schemas.microsoft.com/office/drawing/2014/main" id="{8EDB5078-C5F2-725C-2471-F90DD264567D}"/>
                  </a:ext>
                </a:extLst>
              </p:cNvPr>
              <p:cNvSpPr/>
              <p:nvPr/>
            </p:nvSpPr>
            <p:spPr>
              <a:xfrm>
                <a:off x="360000" y="2682664"/>
                <a:ext cx="2495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49554">
                    <a:moveTo>
                      <a:pt x="0" y="0"/>
                    </a:moveTo>
                    <a:lnTo>
                      <a:pt x="249174" y="0"/>
                    </a:lnTo>
                  </a:path>
                </a:pathLst>
              </a:custGeom>
              <a:ln w="25120">
                <a:solidFill>
                  <a:srgbClr val="002F56"/>
                </a:solidFill>
              </a:ln>
            </p:spPr>
            <p:txBody>
              <a:bodyPr wrap="square" lIns="0" tIns="0" rIns="0" bIns="0" rtlCol="0"/>
              <a:lstStyle/>
              <a:p>
                <a:pPr algn="l" rtl="0"/>
                <a:endParaRPr/>
              </a:p>
            </p:txBody>
          </p:sp>
          <p:sp>
            <p:nvSpPr>
              <p:cNvPr id="9" name="object 9"/>
              <p:cNvSpPr txBox="1"/>
              <p:nvPr/>
            </p:nvSpPr>
            <p:spPr>
              <a:xfrm>
                <a:off x="725299" y="2192760"/>
                <a:ext cx="3566795" cy="56705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ts val="2130"/>
                  </a:lnSpc>
                  <a:spcBef>
                    <a:spcPts val="100"/>
                  </a:spcBef>
                </a:pPr>
                <a:r>
                  <a:rPr sz="1800" spc="-10" dirty="0">
                    <a:solidFill>
                      <a:srgbClr val="17B24B"/>
                    </a:solidFill>
                    <a:latin typeface="Arial"/>
                    <a:cs typeface="Arial"/>
                  </a:rPr>
                  <a:t>WILLKOMMEN</a:t>
                </a:r>
                <a:endParaRPr sz="1800" dirty="0">
                  <a:latin typeface="Arial"/>
                  <a:cs typeface="Arial"/>
                </a:endParaRPr>
              </a:p>
              <a:p>
                <a:pPr marL="12700">
                  <a:lnSpc>
                    <a:spcPts val="2130"/>
                  </a:lnSpc>
                </a:pPr>
                <a:r>
                  <a:rPr sz="1800" spc="60" dirty="0">
                    <a:solidFill>
                      <a:srgbClr val="17B24B"/>
                    </a:solidFill>
                    <a:latin typeface="Arial"/>
                    <a:cs typeface="Arial"/>
                  </a:rPr>
                  <a:t>IN</a:t>
                </a:r>
                <a:r>
                  <a:rPr sz="1800" spc="-25" dirty="0">
                    <a:solidFill>
                      <a:srgbClr val="17B24B"/>
                    </a:solidFill>
                    <a:latin typeface="Arial"/>
                    <a:cs typeface="Arial"/>
                  </a:rPr>
                  <a:t> </a:t>
                </a:r>
                <a:r>
                  <a:rPr sz="1800" spc="-80" dirty="0">
                    <a:solidFill>
                      <a:srgbClr val="17B24B"/>
                    </a:solidFill>
                    <a:latin typeface="Arial"/>
                    <a:cs typeface="Arial"/>
                  </a:rPr>
                  <a:t>DER</a:t>
                </a:r>
                <a:r>
                  <a:rPr sz="1800" spc="-20" dirty="0">
                    <a:solidFill>
                      <a:srgbClr val="17B24B"/>
                    </a:solidFill>
                    <a:latin typeface="Arial"/>
                    <a:cs typeface="Arial"/>
                  </a:rPr>
                  <a:t> </a:t>
                </a:r>
                <a:r>
                  <a:rPr sz="1800" spc="-65" dirty="0">
                    <a:solidFill>
                      <a:srgbClr val="17B24B"/>
                    </a:solidFill>
                    <a:latin typeface="Arial"/>
                    <a:cs typeface="Arial"/>
                  </a:rPr>
                  <a:t>VBE</a:t>
                </a:r>
                <a:r>
                  <a:rPr lang="de-DE" spc="-20" dirty="0">
                    <a:solidFill>
                      <a:srgbClr val="17B24B"/>
                    </a:solidFill>
                    <a:latin typeface="Arial"/>
                    <a:cs typeface="Arial"/>
                  </a:rPr>
                  <a:t>-</a:t>
                </a:r>
                <a:r>
                  <a:rPr sz="1800" spc="-10" dirty="0">
                    <a:solidFill>
                      <a:srgbClr val="17B24B"/>
                    </a:solidFill>
                    <a:latin typeface="Arial"/>
                    <a:cs typeface="Arial"/>
                  </a:rPr>
                  <a:t>LÄNDER</a:t>
                </a:r>
                <a:r>
                  <a:rPr sz="1800" spc="-20" dirty="0">
                    <a:solidFill>
                      <a:srgbClr val="17B24B"/>
                    </a:solidFill>
                    <a:latin typeface="Arial"/>
                    <a:cs typeface="Arial"/>
                  </a:rPr>
                  <a:t> </a:t>
                </a:r>
                <a:r>
                  <a:rPr sz="1800" spc="-10" dirty="0">
                    <a:solidFill>
                      <a:srgbClr val="17B24B"/>
                    </a:solidFill>
                    <a:latin typeface="Arial"/>
                    <a:cs typeface="Arial"/>
                  </a:rPr>
                  <a:t>AKADEMIE!</a:t>
                </a:r>
                <a:endParaRPr sz="1800" dirty="0">
                  <a:latin typeface="Arial"/>
                  <a:cs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0000" y="2035755"/>
            <a:ext cx="249554" cy="0"/>
          </a:xfrm>
          <a:custGeom>
            <a:avLst/>
            <a:gdLst/>
            <a:ahLst/>
            <a:cxnLst/>
            <a:rect l="l" t="t" r="r" b="b"/>
            <a:pathLst>
              <a:path w="249554">
                <a:moveTo>
                  <a:pt x="0" y="0"/>
                </a:moveTo>
                <a:lnTo>
                  <a:pt x="249174" y="0"/>
                </a:lnTo>
              </a:path>
            </a:pathLst>
          </a:custGeom>
          <a:ln w="25120">
            <a:solidFill>
              <a:srgbClr val="17B24B"/>
            </a:solidFill>
          </a:ln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0000" y="2120595"/>
            <a:ext cx="249554" cy="0"/>
          </a:xfrm>
          <a:custGeom>
            <a:avLst/>
            <a:gdLst/>
            <a:ahLst/>
            <a:cxnLst/>
            <a:rect l="l" t="t" r="r" b="b"/>
            <a:pathLst>
              <a:path w="249554">
                <a:moveTo>
                  <a:pt x="0" y="0"/>
                </a:moveTo>
                <a:lnTo>
                  <a:pt x="249174" y="0"/>
                </a:lnTo>
              </a:path>
            </a:pathLst>
          </a:custGeom>
          <a:ln w="25120">
            <a:solidFill>
              <a:srgbClr val="002F56"/>
            </a:solidFill>
          </a:ln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98229" y="1262122"/>
            <a:ext cx="4116070" cy="938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85" dirty="0">
                <a:solidFill>
                  <a:srgbClr val="17B24B"/>
                </a:solidFill>
                <a:latin typeface="Arial"/>
                <a:cs typeface="Arial"/>
              </a:rPr>
              <a:t>SELBSTREFLEXION,</a:t>
            </a:r>
            <a:r>
              <a:rPr sz="2000" spc="-15" dirty="0">
                <a:solidFill>
                  <a:srgbClr val="17B24B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17B24B"/>
                </a:solidFill>
                <a:latin typeface="Arial"/>
                <a:cs typeface="Arial"/>
              </a:rPr>
              <a:t>DIAGNOSE </a:t>
            </a:r>
            <a:r>
              <a:rPr sz="2000" spc="85" dirty="0">
                <a:solidFill>
                  <a:srgbClr val="17B24B"/>
                </a:solidFill>
                <a:latin typeface="Arial"/>
                <a:cs typeface="Arial"/>
              </a:rPr>
              <a:t>UND</a:t>
            </a:r>
            <a:r>
              <a:rPr sz="2000" spc="-5" dirty="0">
                <a:solidFill>
                  <a:srgbClr val="17B24B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7B24B"/>
                </a:solidFill>
                <a:latin typeface="Arial"/>
                <a:cs typeface="Arial"/>
              </a:rPr>
              <a:t>INDIVIDUELLE</a:t>
            </a:r>
            <a:r>
              <a:rPr sz="2000" spc="-5" dirty="0">
                <a:solidFill>
                  <a:srgbClr val="17B24B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17B24B"/>
                </a:solidFill>
                <a:latin typeface="Arial"/>
                <a:cs typeface="Arial"/>
              </a:rPr>
              <a:t>FÖRDERUNG </a:t>
            </a:r>
            <a:r>
              <a:rPr sz="2000" dirty="0">
                <a:solidFill>
                  <a:srgbClr val="17B24B"/>
                </a:solidFill>
                <a:latin typeface="Arial"/>
                <a:cs typeface="Arial"/>
              </a:rPr>
              <a:t>DURCH</a:t>
            </a:r>
            <a:r>
              <a:rPr sz="2000" spc="180" dirty="0">
                <a:solidFill>
                  <a:srgbClr val="17B24B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17B24B"/>
                </a:solidFill>
                <a:latin typeface="Arial"/>
                <a:cs typeface="Arial"/>
              </a:rPr>
              <a:t>STATIONENLERNEN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8229" y="2275512"/>
            <a:ext cx="2833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rgbClr val="17B24B"/>
                </a:solidFill>
                <a:latin typeface="Arial"/>
                <a:cs typeface="Arial"/>
              </a:rPr>
              <a:t>MAX</a:t>
            </a:r>
            <a:r>
              <a:rPr sz="1200" i="1" spc="-10" dirty="0">
                <a:solidFill>
                  <a:srgbClr val="17B24B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7B24B"/>
                </a:solidFill>
                <a:latin typeface="Arial"/>
                <a:cs typeface="Arial"/>
              </a:rPr>
              <a:t>MUSTERMANN,</a:t>
            </a:r>
            <a:r>
              <a:rPr sz="1200" i="1" spc="-10" dirty="0">
                <a:solidFill>
                  <a:srgbClr val="17B24B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7B24B"/>
                </a:solidFill>
                <a:latin typeface="Arial"/>
                <a:cs typeface="Arial"/>
              </a:rPr>
              <a:t>20.</a:t>
            </a:r>
            <a:r>
              <a:rPr sz="1200" i="1" spc="-10" dirty="0">
                <a:solidFill>
                  <a:srgbClr val="17B24B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7B24B"/>
                </a:solidFill>
                <a:latin typeface="Arial"/>
                <a:cs typeface="Arial"/>
              </a:rPr>
              <a:t>JANUAR</a:t>
            </a:r>
            <a:r>
              <a:rPr sz="1200" i="1" spc="-5" dirty="0">
                <a:solidFill>
                  <a:srgbClr val="17B24B"/>
                </a:solidFill>
                <a:latin typeface="Arial"/>
                <a:cs typeface="Arial"/>
              </a:rPr>
              <a:t> </a:t>
            </a:r>
            <a:r>
              <a:rPr sz="1200" i="1" spc="-20" dirty="0">
                <a:solidFill>
                  <a:srgbClr val="17B24B"/>
                </a:solidFill>
                <a:latin typeface="Arial"/>
                <a:cs typeface="Arial"/>
              </a:rPr>
              <a:t>2023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694399" y="1453631"/>
            <a:ext cx="249554" cy="0"/>
          </a:xfrm>
          <a:custGeom>
            <a:avLst/>
            <a:gdLst/>
            <a:ahLst/>
            <a:cxnLst/>
            <a:rect l="l" t="t" r="r" b="b"/>
            <a:pathLst>
              <a:path w="249554">
                <a:moveTo>
                  <a:pt x="0" y="0"/>
                </a:moveTo>
                <a:lnTo>
                  <a:pt x="249174" y="0"/>
                </a:lnTo>
              </a:path>
            </a:pathLst>
          </a:custGeom>
          <a:ln w="25120">
            <a:solidFill>
              <a:srgbClr val="17B24B"/>
            </a:solidFill>
          </a:ln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95731" y="1369755"/>
            <a:ext cx="249554" cy="0"/>
          </a:xfrm>
          <a:custGeom>
            <a:avLst/>
            <a:gdLst/>
            <a:ahLst/>
            <a:cxnLst/>
            <a:rect l="l" t="t" r="r" b="b"/>
            <a:pathLst>
              <a:path w="249554">
                <a:moveTo>
                  <a:pt x="0" y="0"/>
                </a:moveTo>
                <a:lnTo>
                  <a:pt x="249174" y="0"/>
                </a:lnTo>
              </a:path>
            </a:pathLst>
          </a:custGeom>
          <a:ln w="25120">
            <a:solidFill>
              <a:srgbClr val="002F56"/>
            </a:solidFill>
          </a:ln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655A3A3-EB4D-C732-5B65-CF8B5593B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732" y="230742"/>
            <a:ext cx="1901694" cy="24868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96666" y="2603036"/>
            <a:ext cx="249554" cy="0"/>
          </a:xfrm>
          <a:custGeom>
            <a:avLst/>
            <a:gdLst/>
            <a:ahLst/>
            <a:cxnLst/>
            <a:rect l="l" t="t" r="r" b="b"/>
            <a:pathLst>
              <a:path w="249555">
                <a:moveTo>
                  <a:pt x="0" y="0"/>
                </a:moveTo>
                <a:lnTo>
                  <a:pt x="249174" y="0"/>
                </a:lnTo>
              </a:path>
            </a:pathLst>
          </a:custGeom>
          <a:ln w="25120">
            <a:solidFill>
              <a:srgbClr val="17B24B"/>
            </a:solidFill>
          </a:ln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96666" y="2687874"/>
            <a:ext cx="249554" cy="0"/>
          </a:xfrm>
          <a:custGeom>
            <a:avLst/>
            <a:gdLst/>
            <a:ahLst/>
            <a:cxnLst/>
            <a:rect l="l" t="t" r="r" b="b"/>
            <a:pathLst>
              <a:path w="249555">
                <a:moveTo>
                  <a:pt x="0" y="0"/>
                </a:moveTo>
                <a:lnTo>
                  <a:pt x="249174" y="0"/>
                </a:lnTo>
              </a:path>
            </a:pathLst>
          </a:custGeom>
          <a:ln w="25120">
            <a:solidFill>
              <a:srgbClr val="002F56"/>
            </a:solidFill>
          </a:ln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39992" y="566872"/>
            <a:ext cx="2133600" cy="2133600"/>
          </a:xfrm>
          <a:custGeom>
            <a:avLst/>
            <a:gdLst/>
            <a:ahLst/>
            <a:cxnLst/>
            <a:rect l="l" t="t" r="r" b="b"/>
            <a:pathLst>
              <a:path w="2133600" h="2133600">
                <a:moveTo>
                  <a:pt x="1177734" y="0"/>
                </a:moveTo>
                <a:lnTo>
                  <a:pt x="955840" y="0"/>
                </a:lnTo>
                <a:lnTo>
                  <a:pt x="908133" y="1169"/>
                </a:lnTo>
                <a:lnTo>
                  <a:pt x="861032" y="4642"/>
                </a:lnTo>
                <a:lnTo>
                  <a:pt x="814591" y="10364"/>
                </a:lnTo>
                <a:lnTo>
                  <a:pt x="768866" y="18279"/>
                </a:lnTo>
                <a:lnTo>
                  <a:pt x="723910" y="28333"/>
                </a:lnTo>
                <a:lnTo>
                  <a:pt x="679779" y="40470"/>
                </a:lnTo>
                <a:lnTo>
                  <a:pt x="636526" y="54638"/>
                </a:lnTo>
                <a:lnTo>
                  <a:pt x="594209" y="70779"/>
                </a:lnTo>
                <a:lnTo>
                  <a:pt x="552879" y="88841"/>
                </a:lnTo>
                <a:lnTo>
                  <a:pt x="512594" y="108768"/>
                </a:lnTo>
                <a:lnTo>
                  <a:pt x="473407" y="130504"/>
                </a:lnTo>
                <a:lnTo>
                  <a:pt x="435372" y="153996"/>
                </a:lnTo>
                <a:lnTo>
                  <a:pt x="398546" y="179189"/>
                </a:lnTo>
                <a:lnTo>
                  <a:pt x="362983" y="206028"/>
                </a:lnTo>
                <a:lnTo>
                  <a:pt x="328736" y="234458"/>
                </a:lnTo>
                <a:lnTo>
                  <a:pt x="295862" y="264424"/>
                </a:lnTo>
                <a:lnTo>
                  <a:pt x="264415" y="295872"/>
                </a:lnTo>
                <a:lnTo>
                  <a:pt x="234449" y="328747"/>
                </a:lnTo>
                <a:lnTo>
                  <a:pt x="206020" y="362993"/>
                </a:lnTo>
                <a:lnTo>
                  <a:pt x="179182" y="398557"/>
                </a:lnTo>
                <a:lnTo>
                  <a:pt x="153990" y="435384"/>
                </a:lnTo>
                <a:lnTo>
                  <a:pt x="130499" y="473418"/>
                </a:lnTo>
                <a:lnTo>
                  <a:pt x="108763" y="512605"/>
                </a:lnTo>
                <a:lnTo>
                  <a:pt x="88837" y="552890"/>
                </a:lnTo>
                <a:lnTo>
                  <a:pt x="70776" y="594219"/>
                </a:lnTo>
                <a:lnTo>
                  <a:pt x="54635" y="636537"/>
                </a:lnTo>
                <a:lnTo>
                  <a:pt x="40468" y="679788"/>
                </a:lnTo>
                <a:lnTo>
                  <a:pt x="28331" y="723918"/>
                </a:lnTo>
                <a:lnTo>
                  <a:pt x="18278" y="768873"/>
                </a:lnTo>
                <a:lnTo>
                  <a:pt x="10363" y="814597"/>
                </a:lnTo>
                <a:lnTo>
                  <a:pt x="4642" y="861036"/>
                </a:lnTo>
                <a:lnTo>
                  <a:pt x="1169" y="908135"/>
                </a:lnTo>
                <a:lnTo>
                  <a:pt x="0" y="955840"/>
                </a:lnTo>
                <a:lnTo>
                  <a:pt x="0" y="2133561"/>
                </a:lnTo>
                <a:lnTo>
                  <a:pt x="1177734" y="2133561"/>
                </a:lnTo>
                <a:lnTo>
                  <a:pt x="1225440" y="2132392"/>
                </a:lnTo>
                <a:lnTo>
                  <a:pt x="1272541" y="2128919"/>
                </a:lnTo>
                <a:lnTo>
                  <a:pt x="1318982" y="2123198"/>
                </a:lnTo>
                <a:lnTo>
                  <a:pt x="1364707" y="2115283"/>
                </a:lnTo>
                <a:lnTo>
                  <a:pt x="1409663" y="2105230"/>
                </a:lnTo>
                <a:lnTo>
                  <a:pt x="1453794" y="2093092"/>
                </a:lnTo>
                <a:lnTo>
                  <a:pt x="1497046" y="2078926"/>
                </a:lnTo>
                <a:lnTo>
                  <a:pt x="1539363" y="2062785"/>
                </a:lnTo>
                <a:lnTo>
                  <a:pt x="1580692" y="2044724"/>
                </a:lnTo>
                <a:lnTo>
                  <a:pt x="1620977" y="2024798"/>
                </a:lnTo>
                <a:lnTo>
                  <a:pt x="1660164" y="2003062"/>
                </a:lnTo>
                <a:lnTo>
                  <a:pt x="1698197" y="1979571"/>
                </a:lnTo>
                <a:lnTo>
                  <a:pt x="1735023" y="1954379"/>
                </a:lnTo>
                <a:lnTo>
                  <a:pt x="1770586" y="1927541"/>
                </a:lnTo>
                <a:lnTo>
                  <a:pt x="1804832" y="1899112"/>
                </a:lnTo>
                <a:lnTo>
                  <a:pt x="1837705" y="1869146"/>
                </a:lnTo>
                <a:lnTo>
                  <a:pt x="1869152" y="1837699"/>
                </a:lnTo>
                <a:lnTo>
                  <a:pt x="1899117" y="1804825"/>
                </a:lnTo>
                <a:lnTo>
                  <a:pt x="1927546" y="1770578"/>
                </a:lnTo>
                <a:lnTo>
                  <a:pt x="1954383" y="1735015"/>
                </a:lnTo>
                <a:lnTo>
                  <a:pt x="1979575" y="1698188"/>
                </a:lnTo>
                <a:lnTo>
                  <a:pt x="2003066" y="1660154"/>
                </a:lnTo>
                <a:lnTo>
                  <a:pt x="2024801" y="1620967"/>
                </a:lnTo>
                <a:lnTo>
                  <a:pt x="2044726" y="1580682"/>
                </a:lnTo>
                <a:lnTo>
                  <a:pt x="2062787" y="1539352"/>
                </a:lnTo>
                <a:lnTo>
                  <a:pt x="2078927" y="1497034"/>
                </a:lnTo>
                <a:lnTo>
                  <a:pt x="2093094" y="1453782"/>
                </a:lnTo>
                <a:lnTo>
                  <a:pt x="2105231" y="1409651"/>
                </a:lnTo>
                <a:lnTo>
                  <a:pt x="2115284" y="1364695"/>
                </a:lnTo>
                <a:lnTo>
                  <a:pt x="2123198" y="1318969"/>
                </a:lnTo>
                <a:lnTo>
                  <a:pt x="2128919" y="1272529"/>
                </a:lnTo>
                <a:lnTo>
                  <a:pt x="2132392" y="1225428"/>
                </a:lnTo>
                <a:lnTo>
                  <a:pt x="2133561" y="1177721"/>
                </a:lnTo>
                <a:lnTo>
                  <a:pt x="2133561" y="955840"/>
                </a:lnTo>
                <a:lnTo>
                  <a:pt x="2132392" y="908135"/>
                </a:lnTo>
                <a:lnTo>
                  <a:pt x="2128919" y="861036"/>
                </a:lnTo>
                <a:lnTo>
                  <a:pt x="2123198" y="814597"/>
                </a:lnTo>
                <a:lnTo>
                  <a:pt x="2115284" y="768873"/>
                </a:lnTo>
                <a:lnTo>
                  <a:pt x="2105231" y="723918"/>
                </a:lnTo>
                <a:lnTo>
                  <a:pt x="2093094" y="679788"/>
                </a:lnTo>
                <a:lnTo>
                  <a:pt x="2078927" y="636537"/>
                </a:lnTo>
                <a:lnTo>
                  <a:pt x="2062787" y="594219"/>
                </a:lnTo>
                <a:lnTo>
                  <a:pt x="2044726" y="552890"/>
                </a:lnTo>
                <a:lnTo>
                  <a:pt x="2024801" y="512605"/>
                </a:lnTo>
                <a:lnTo>
                  <a:pt x="2003066" y="473418"/>
                </a:lnTo>
                <a:lnTo>
                  <a:pt x="1979575" y="435384"/>
                </a:lnTo>
                <a:lnTo>
                  <a:pt x="1954383" y="398557"/>
                </a:lnTo>
                <a:lnTo>
                  <a:pt x="1927546" y="362993"/>
                </a:lnTo>
                <a:lnTo>
                  <a:pt x="1899117" y="328747"/>
                </a:lnTo>
                <a:lnTo>
                  <a:pt x="1869152" y="295872"/>
                </a:lnTo>
                <a:lnTo>
                  <a:pt x="1837705" y="264424"/>
                </a:lnTo>
                <a:lnTo>
                  <a:pt x="1804832" y="234458"/>
                </a:lnTo>
                <a:lnTo>
                  <a:pt x="1770586" y="206028"/>
                </a:lnTo>
                <a:lnTo>
                  <a:pt x="1735023" y="179189"/>
                </a:lnTo>
                <a:lnTo>
                  <a:pt x="1698197" y="153996"/>
                </a:lnTo>
                <a:lnTo>
                  <a:pt x="1660164" y="130504"/>
                </a:lnTo>
                <a:lnTo>
                  <a:pt x="1620977" y="108768"/>
                </a:lnTo>
                <a:lnTo>
                  <a:pt x="1580692" y="88841"/>
                </a:lnTo>
                <a:lnTo>
                  <a:pt x="1539363" y="70779"/>
                </a:lnTo>
                <a:lnTo>
                  <a:pt x="1497046" y="54638"/>
                </a:lnTo>
                <a:lnTo>
                  <a:pt x="1453794" y="40470"/>
                </a:lnTo>
                <a:lnTo>
                  <a:pt x="1409663" y="28333"/>
                </a:lnTo>
                <a:lnTo>
                  <a:pt x="1364707" y="18279"/>
                </a:lnTo>
                <a:lnTo>
                  <a:pt x="1318982" y="10364"/>
                </a:lnTo>
                <a:lnTo>
                  <a:pt x="1272541" y="4642"/>
                </a:lnTo>
                <a:lnTo>
                  <a:pt x="1225440" y="1169"/>
                </a:lnTo>
                <a:lnTo>
                  <a:pt x="1177734" y="0"/>
                </a:lnTo>
                <a:close/>
              </a:path>
            </a:pathLst>
          </a:custGeom>
          <a:solidFill>
            <a:srgbClr val="17B2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485699" y="1222006"/>
            <a:ext cx="184467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sz="1400" i="1" spc="-10" dirty="0">
                <a:solidFill>
                  <a:srgbClr val="FFFFFF"/>
                </a:solidFill>
                <a:latin typeface="Arial"/>
                <a:cs typeface="Arial"/>
              </a:rPr>
              <a:t>Selbstreflexion, </a:t>
            </a: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Diagnose</a:t>
            </a:r>
            <a:r>
              <a:rPr sz="1400" i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25" dirty="0">
                <a:solidFill>
                  <a:srgbClr val="FFFFFF"/>
                </a:solidFill>
                <a:latin typeface="Arial"/>
                <a:cs typeface="Arial"/>
              </a:rPr>
              <a:t>und </a:t>
            </a: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individuelle</a:t>
            </a:r>
            <a:r>
              <a:rPr sz="1400" i="1" spc="2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10" dirty="0">
                <a:solidFill>
                  <a:srgbClr val="FFFFFF"/>
                </a:solidFill>
                <a:latin typeface="Arial"/>
                <a:cs typeface="Arial"/>
              </a:rPr>
              <a:t>Förderung </a:t>
            </a: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durch</a:t>
            </a:r>
            <a:r>
              <a:rPr sz="1400" i="1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10" dirty="0">
                <a:solidFill>
                  <a:srgbClr val="FFFFFF"/>
                </a:solidFill>
                <a:latin typeface="Arial"/>
                <a:cs typeface="Arial"/>
              </a:rPr>
              <a:t>Stationenlernen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6FBBE1E-E421-7B8D-4D97-EC7252702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732" y="230742"/>
            <a:ext cx="1901694" cy="24868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ihandform 43">
            <a:extLst>
              <a:ext uri="{FF2B5EF4-FFF2-40B4-BE49-F238E27FC236}">
                <a16:creationId xmlns:a16="http://schemas.microsoft.com/office/drawing/2014/main" id="{1B8CD456-4C85-5151-BF32-EEEE6E092A2C}"/>
              </a:ext>
            </a:extLst>
          </p:cNvPr>
          <p:cNvSpPr/>
          <p:nvPr/>
        </p:nvSpPr>
        <p:spPr>
          <a:xfrm>
            <a:off x="2440778" y="1727883"/>
            <a:ext cx="1597925" cy="1188917"/>
          </a:xfrm>
          <a:custGeom>
            <a:avLst/>
            <a:gdLst>
              <a:gd name="connsiteX0" fmla="*/ 0 w 1597925"/>
              <a:gd name="connsiteY0" fmla="*/ 0 h 1188917"/>
              <a:gd name="connsiteX1" fmla="*/ 198168 w 1597925"/>
              <a:gd name="connsiteY1" fmla="*/ 0 h 1188917"/>
              <a:gd name="connsiteX2" fmla="*/ 863301 w 1597925"/>
              <a:gd name="connsiteY2" fmla="*/ 0 h 1188917"/>
              <a:gd name="connsiteX3" fmla="*/ 1399768 w 1597925"/>
              <a:gd name="connsiteY3" fmla="*/ 0 h 1188917"/>
              <a:gd name="connsiteX4" fmla="*/ 1597925 w 1597925"/>
              <a:gd name="connsiteY4" fmla="*/ 198157 h 1188917"/>
              <a:gd name="connsiteX5" fmla="*/ 1597925 w 1597925"/>
              <a:gd name="connsiteY5" fmla="*/ 990760 h 1188917"/>
              <a:gd name="connsiteX6" fmla="*/ 1399768 w 1597925"/>
              <a:gd name="connsiteY6" fmla="*/ 1188917 h 1188917"/>
              <a:gd name="connsiteX7" fmla="*/ 198168 w 1597925"/>
              <a:gd name="connsiteY7" fmla="*/ 1188917 h 1188917"/>
              <a:gd name="connsiteX8" fmla="*/ 11 w 1597925"/>
              <a:gd name="connsiteY8" fmla="*/ 990760 h 1188917"/>
              <a:gd name="connsiteX9" fmla="*/ 11 w 1597925"/>
              <a:gd name="connsiteY9" fmla="*/ 885143 h 1188917"/>
              <a:gd name="connsiteX10" fmla="*/ 0 w 1597925"/>
              <a:gd name="connsiteY10" fmla="*/ 885143 h 1188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97925" h="1188917">
                <a:moveTo>
                  <a:pt x="0" y="0"/>
                </a:moveTo>
                <a:lnTo>
                  <a:pt x="198168" y="0"/>
                </a:lnTo>
                <a:lnTo>
                  <a:pt x="863301" y="0"/>
                </a:lnTo>
                <a:lnTo>
                  <a:pt x="1399768" y="0"/>
                </a:lnTo>
                <a:cubicBezTo>
                  <a:pt x="1509207" y="0"/>
                  <a:pt x="1597925" y="88718"/>
                  <a:pt x="1597925" y="198157"/>
                </a:cubicBezTo>
                <a:lnTo>
                  <a:pt x="1597925" y="990760"/>
                </a:lnTo>
                <a:cubicBezTo>
                  <a:pt x="1597925" y="1100199"/>
                  <a:pt x="1509207" y="1188917"/>
                  <a:pt x="1399768" y="1188917"/>
                </a:cubicBezTo>
                <a:lnTo>
                  <a:pt x="198168" y="1188917"/>
                </a:lnTo>
                <a:cubicBezTo>
                  <a:pt x="88729" y="1188917"/>
                  <a:pt x="11" y="1100199"/>
                  <a:pt x="11" y="990760"/>
                </a:cubicBezTo>
                <a:lnTo>
                  <a:pt x="11" y="885143"/>
                </a:lnTo>
                <a:lnTo>
                  <a:pt x="0" y="885143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de-DE" dirty="0"/>
          </a:p>
        </p:txBody>
      </p:sp>
      <p:sp>
        <p:nvSpPr>
          <p:cNvPr id="40" name="Freihandform 39">
            <a:extLst>
              <a:ext uri="{FF2B5EF4-FFF2-40B4-BE49-F238E27FC236}">
                <a16:creationId xmlns:a16="http://schemas.microsoft.com/office/drawing/2014/main" id="{5917DDEC-B0F8-268A-9BC1-6310C172629F}"/>
              </a:ext>
            </a:extLst>
          </p:cNvPr>
          <p:cNvSpPr/>
          <p:nvPr/>
        </p:nvSpPr>
        <p:spPr>
          <a:xfrm>
            <a:off x="647572" y="863998"/>
            <a:ext cx="1591385" cy="1188917"/>
          </a:xfrm>
          <a:custGeom>
            <a:avLst/>
            <a:gdLst>
              <a:gd name="connsiteX0" fmla="*/ 198157 w 1591385"/>
              <a:gd name="connsiteY0" fmla="*/ 0 h 1188917"/>
              <a:gd name="connsiteX1" fmla="*/ 1393228 w 1591385"/>
              <a:gd name="connsiteY1" fmla="*/ 0 h 1188917"/>
              <a:gd name="connsiteX2" fmla="*/ 1591385 w 1591385"/>
              <a:gd name="connsiteY2" fmla="*/ 198157 h 1188917"/>
              <a:gd name="connsiteX3" fmla="*/ 1591385 w 1591385"/>
              <a:gd name="connsiteY3" fmla="*/ 225027 h 1188917"/>
              <a:gd name="connsiteX4" fmla="*/ 1591385 w 1591385"/>
              <a:gd name="connsiteY4" fmla="*/ 990760 h 1188917"/>
              <a:gd name="connsiteX5" fmla="*/ 1591385 w 1591385"/>
              <a:gd name="connsiteY5" fmla="*/ 1188917 h 1188917"/>
              <a:gd name="connsiteX6" fmla="*/ 1393228 w 1591385"/>
              <a:gd name="connsiteY6" fmla="*/ 1188917 h 1188917"/>
              <a:gd name="connsiteX7" fmla="*/ 872865 w 1591385"/>
              <a:gd name="connsiteY7" fmla="*/ 1188917 h 1188917"/>
              <a:gd name="connsiteX8" fmla="*/ 198157 w 1591385"/>
              <a:gd name="connsiteY8" fmla="*/ 1188917 h 1188917"/>
              <a:gd name="connsiteX9" fmla="*/ 0 w 1591385"/>
              <a:gd name="connsiteY9" fmla="*/ 990760 h 1188917"/>
              <a:gd name="connsiteX10" fmla="*/ 0 w 1591385"/>
              <a:gd name="connsiteY10" fmla="*/ 198157 h 1188917"/>
              <a:gd name="connsiteX11" fmla="*/ 198157 w 1591385"/>
              <a:gd name="connsiteY11" fmla="*/ 0 h 1188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91385" h="1188917">
                <a:moveTo>
                  <a:pt x="198157" y="0"/>
                </a:moveTo>
                <a:lnTo>
                  <a:pt x="1393228" y="0"/>
                </a:lnTo>
                <a:cubicBezTo>
                  <a:pt x="1502667" y="0"/>
                  <a:pt x="1591385" y="88718"/>
                  <a:pt x="1591385" y="198157"/>
                </a:cubicBezTo>
                <a:lnTo>
                  <a:pt x="1591385" y="225027"/>
                </a:lnTo>
                <a:lnTo>
                  <a:pt x="1591385" y="990760"/>
                </a:lnTo>
                <a:lnTo>
                  <a:pt x="1591385" y="1188917"/>
                </a:lnTo>
                <a:lnTo>
                  <a:pt x="1393228" y="1188917"/>
                </a:lnTo>
                <a:lnTo>
                  <a:pt x="872865" y="1188917"/>
                </a:lnTo>
                <a:lnTo>
                  <a:pt x="198157" y="1188917"/>
                </a:lnTo>
                <a:cubicBezTo>
                  <a:pt x="88718" y="1188917"/>
                  <a:pt x="0" y="1100199"/>
                  <a:pt x="0" y="990760"/>
                </a:cubicBezTo>
                <a:lnTo>
                  <a:pt x="0" y="198157"/>
                </a:lnTo>
                <a:cubicBezTo>
                  <a:pt x="0" y="88718"/>
                  <a:pt x="88718" y="0"/>
                  <a:pt x="198157" y="0"/>
                </a:cubicBez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de-DE"/>
          </a:p>
        </p:txBody>
      </p:sp>
      <p:sp>
        <p:nvSpPr>
          <p:cNvPr id="2" name="object 2"/>
          <p:cNvSpPr/>
          <p:nvPr/>
        </p:nvSpPr>
        <p:spPr>
          <a:xfrm>
            <a:off x="2476799" y="1278742"/>
            <a:ext cx="249554" cy="0"/>
          </a:xfrm>
          <a:custGeom>
            <a:avLst/>
            <a:gdLst/>
            <a:ahLst/>
            <a:cxnLst/>
            <a:rect l="l" t="t" r="r" b="b"/>
            <a:pathLst>
              <a:path w="249555">
                <a:moveTo>
                  <a:pt x="0" y="0"/>
                </a:moveTo>
                <a:lnTo>
                  <a:pt x="249174" y="0"/>
                </a:lnTo>
              </a:path>
            </a:pathLst>
          </a:custGeom>
          <a:ln w="25120">
            <a:solidFill>
              <a:srgbClr val="17B24B"/>
            </a:solidFill>
          </a:ln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78131" y="1194868"/>
            <a:ext cx="249554" cy="0"/>
          </a:xfrm>
          <a:custGeom>
            <a:avLst/>
            <a:gdLst/>
            <a:ahLst/>
            <a:cxnLst/>
            <a:rect l="l" t="t" r="r" b="b"/>
            <a:pathLst>
              <a:path w="249555">
                <a:moveTo>
                  <a:pt x="0" y="0"/>
                </a:moveTo>
                <a:lnTo>
                  <a:pt x="249174" y="0"/>
                </a:lnTo>
              </a:path>
            </a:pathLst>
          </a:custGeom>
          <a:ln w="25120">
            <a:solidFill>
              <a:srgbClr val="002F56"/>
            </a:solidFill>
          </a:ln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765652" y="1112382"/>
            <a:ext cx="9118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0" dirty="0">
                <a:solidFill>
                  <a:srgbClr val="17B24B"/>
                </a:solidFill>
                <a:latin typeface="Arial"/>
                <a:cs typeface="Arial"/>
              </a:rPr>
              <a:t>DIAGNOSE</a:t>
            </a:r>
            <a:endParaRPr sz="1300" dirty="0">
              <a:latin typeface="Arial"/>
              <a:cs typeface="Arial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0A671CD-3C94-C5B6-EF1B-FF91FD70A6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5732" y="230742"/>
            <a:ext cx="1901694" cy="24868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ihandform 13">
            <a:extLst>
              <a:ext uri="{FF2B5EF4-FFF2-40B4-BE49-F238E27FC236}">
                <a16:creationId xmlns:a16="http://schemas.microsoft.com/office/drawing/2014/main" id="{B98CF9D9-2E8C-4CF0-145D-D395EF4DBE50}"/>
              </a:ext>
            </a:extLst>
          </p:cNvPr>
          <p:cNvSpPr/>
          <p:nvPr/>
        </p:nvSpPr>
        <p:spPr>
          <a:xfrm>
            <a:off x="647573" y="774001"/>
            <a:ext cx="1591385" cy="1188917"/>
          </a:xfrm>
          <a:custGeom>
            <a:avLst/>
            <a:gdLst>
              <a:gd name="connsiteX0" fmla="*/ 198157 w 1591385"/>
              <a:gd name="connsiteY0" fmla="*/ 0 h 1188917"/>
              <a:gd name="connsiteX1" fmla="*/ 1393228 w 1591385"/>
              <a:gd name="connsiteY1" fmla="*/ 0 h 1188917"/>
              <a:gd name="connsiteX2" fmla="*/ 1591385 w 1591385"/>
              <a:gd name="connsiteY2" fmla="*/ 198157 h 1188917"/>
              <a:gd name="connsiteX3" fmla="*/ 1591385 w 1591385"/>
              <a:gd name="connsiteY3" fmla="*/ 225027 h 1188917"/>
              <a:gd name="connsiteX4" fmla="*/ 1591385 w 1591385"/>
              <a:gd name="connsiteY4" fmla="*/ 990760 h 1188917"/>
              <a:gd name="connsiteX5" fmla="*/ 1591385 w 1591385"/>
              <a:gd name="connsiteY5" fmla="*/ 1188917 h 1188917"/>
              <a:gd name="connsiteX6" fmla="*/ 1393228 w 1591385"/>
              <a:gd name="connsiteY6" fmla="*/ 1188917 h 1188917"/>
              <a:gd name="connsiteX7" fmla="*/ 872865 w 1591385"/>
              <a:gd name="connsiteY7" fmla="*/ 1188917 h 1188917"/>
              <a:gd name="connsiteX8" fmla="*/ 198157 w 1591385"/>
              <a:gd name="connsiteY8" fmla="*/ 1188917 h 1188917"/>
              <a:gd name="connsiteX9" fmla="*/ 0 w 1591385"/>
              <a:gd name="connsiteY9" fmla="*/ 990760 h 1188917"/>
              <a:gd name="connsiteX10" fmla="*/ 0 w 1591385"/>
              <a:gd name="connsiteY10" fmla="*/ 198157 h 1188917"/>
              <a:gd name="connsiteX11" fmla="*/ 198157 w 1591385"/>
              <a:gd name="connsiteY11" fmla="*/ 0 h 1188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91385" h="1188917">
                <a:moveTo>
                  <a:pt x="198157" y="0"/>
                </a:moveTo>
                <a:lnTo>
                  <a:pt x="1393228" y="0"/>
                </a:lnTo>
                <a:cubicBezTo>
                  <a:pt x="1502667" y="0"/>
                  <a:pt x="1591385" y="88718"/>
                  <a:pt x="1591385" y="198157"/>
                </a:cubicBezTo>
                <a:lnTo>
                  <a:pt x="1591385" y="225027"/>
                </a:lnTo>
                <a:lnTo>
                  <a:pt x="1591385" y="990760"/>
                </a:lnTo>
                <a:lnTo>
                  <a:pt x="1591385" y="1188917"/>
                </a:lnTo>
                <a:lnTo>
                  <a:pt x="1393228" y="1188917"/>
                </a:lnTo>
                <a:lnTo>
                  <a:pt x="872865" y="1188917"/>
                </a:lnTo>
                <a:lnTo>
                  <a:pt x="198157" y="1188917"/>
                </a:lnTo>
                <a:cubicBezTo>
                  <a:pt x="88718" y="1188917"/>
                  <a:pt x="0" y="1100199"/>
                  <a:pt x="0" y="990760"/>
                </a:cubicBezTo>
                <a:lnTo>
                  <a:pt x="0" y="198157"/>
                </a:lnTo>
                <a:cubicBezTo>
                  <a:pt x="0" y="88718"/>
                  <a:pt x="88718" y="0"/>
                  <a:pt x="198157" y="0"/>
                </a:cubicBez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de-DE"/>
          </a:p>
        </p:txBody>
      </p:sp>
      <p:sp>
        <p:nvSpPr>
          <p:cNvPr id="3" name="object 3"/>
          <p:cNvSpPr txBox="1"/>
          <p:nvPr/>
        </p:nvSpPr>
        <p:spPr>
          <a:xfrm>
            <a:off x="2514499" y="777652"/>
            <a:ext cx="2650490" cy="2083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200"/>
              </a:lnSpc>
              <a:spcBef>
                <a:spcPts val="100"/>
              </a:spcBef>
            </a:pP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Oluptas</a:t>
            </a:r>
            <a:r>
              <a:rPr sz="700" spc="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30" dirty="0">
                <a:solidFill>
                  <a:srgbClr val="003353"/>
                </a:solidFill>
                <a:latin typeface="Arial"/>
                <a:cs typeface="Arial"/>
              </a:rPr>
              <a:t>ea</a:t>
            </a:r>
            <a:r>
              <a:rPr sz="700" spc="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dis</a:t>
            </a:r>
            <a:r>
              <a:rPr sz="700" spc="1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atem</a:t>
            </a:r>
            <a:r>
              <a:rPr sz="700" spc="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aperrovit</a:t>
            </a:r>
            <a:r>
              <a:rPr sz="700" spc="1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reriaer</a:t>
            </a:r>
            <a:r>
              <a:rPr sz="700" spc="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fereperum</a:t>
            </a:r>
            <a:r>
              <a:rPr sz="700" spc="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ne</a:t>
            </a:r>
            <a:r>
              <a:rPr sz="700" spc="1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volecte</a:t>
            </a:r>
            <a:r>
              <a:rPr sz="700" spc="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conse-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quis</a:t>
            </a:r>
            <a:r>
              <a:rPr sz="700" spc="4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id</a:t>
            </a:r>
            <a:r>
              <a:rPr sz="700" spc="4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min</a:t>
            </a:r>
            <a:r>
              <a:rPr sz="700" spc="4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pario.</a:t>
            </a:r>
            <a:r>
              <a:rPr sz="700" spc="4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Lacimpores</a:t>
            </a:r>
            <a:r>
              <a:rPr sz="700" spc="4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</a:t>
            </a:r>
            <a:r>
              <a:rPr sz="700" spc="4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dis</a:t>
            </a:r>
            <a:r>
              <a:rPr sz="700" spc="4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maionse</a:t>
            </a:r>
            <a:r>
              <a:rPr sz="700" spc="4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quidest</a:t>
            </a:r>
            <a:r>
              <a:rPr sz="700" spc="4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aut</a:t>
            </a:r>
            <a:r>
              <a:rPr sz="700" spc="4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etur</a:t>
            </a:r>
            <a:r>
              <a:rPr sz="700" spc="4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003353"/>
                </a:solidFill>
                <a:latin typeface="Arial"/>
                <a:cs typeface="Arial"/>
              </a:rPr>
              <a:t>ape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003353"/>
                </a:solidFill>
                <a:latin typeface="Arial"/>
                <a:cs typeface="Arial"/>
              </a:rPr>
              <a:t>sequae</a:t>
            </a:r>
            <a:r>
              <a:rPr sz="700" spc="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delibeatur?</a:t>
            </a:r>
            <a:endParaRPr sz="7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750" dirty="0">
              <a:latin typeface="Arial"/>
              <a:cs typeface="Arial"/>
            </a:endParaRPr>
          </a:p>
          <a:p>
            <a:pPr marL="12700" marR="5080" algn="just">
              <a:lnSpc>
                <a:spcPct val="107200"/>
              </a:lnSpc>
            </a:pP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Oluptas</a:t>
            </a:r>
            <a:r>
              <a:rPr sz="700" spc="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mossit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003353"/>
                </a:solidFill>
                <a:latin typeface="Arial"/>
                <a:cs typeface="Arial"/>
              </a:rPr>
              <a:t>ex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estruptati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aut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harum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rectam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et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omniet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qui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003353"/>
                </a:solidFill>
                <a:latin typeface="Arial"/>
                <a:cs typeface="Arial"/>
              </a:rPr>
              <a:t>dem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lab</a:t>
            </a:r>
            <a:r>
              <a:rPr sz="700" spc="-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inverume nihil</a:t>
            </a:r>
            <a:r>
              <a:rPr sz="700" spc="-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eatiatem </a:t>
            </a:r>
            <a:r>
              <a:rPr sz="700" spc="-20" dirty="0">
                <a:solidFill>
                  <a:srgbClr val="003353"/>
                </a:solidFill>
                <a:latin typeface="Arial"/>
                <a:cs typeface="Arial"/>
              </a:rPr>
              <a:t>is</a:t>
            </a:r>
            <a:r>
              <a:rPr sz="700" spc="-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eium que</a:t>
            </a:r>
            <a:r>
              <a:rPr sz="700" spc="-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pro eventur?</a:t>
            </a:r>
            <a:r>
              <a:rPr sz="700" spc="-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Ab ium</a:t>
            </a:r>
            <a:r>
              <a:rPr sz="700" spc="-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003353"/>
                </a:solidFill>
                <a:latin typeface="Arial"/>
                <a:cs typeface="Arial"/>
              </a:rPr>
              <a:t>quam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et</a:t>
            </a:r>
            <a:r>
              <a:rPr sz="700" spc="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liquo</a:t>
            </a:r>
            <a:r>
              <a:rPr sz="700" spc="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essum</a:t>
            </a:r>
            <a:r>
              <a:rPr sz="700" spc="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ullab</a:t>
            </a:r>
            <a:r>
              <a:rPr sz="700" spc="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il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ium</a:t>
            </a:r>
            <a:r>
              <a:rPr sz="700" spc="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aut</a:t>
            </a:r>
            <a:r>
              <a:rPr sz="700" spc="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dolore,</a:t>
            </a:r>
            <a:r>
              <a:rPr sz="700" spc="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occum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rest,</a:t>
            </a:r>
            <a:r>
              <a:rPr sz="700" spc="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ium</a:t>
            </a:r>
            <a:r>
              <a:rPr sz="700" spc="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fugiand</a:t>
            </a:r>
            <a:r>
              <a:rPr sz="700" spc="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003353"/>
                </a:solidFill>
                <a:latin typeface="Arial"/>
                <a:cs typeface="Arial"/>
              </a:rPr>
              <a:t>el-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lupta</a:t>
            </a:r>
            <a:r>
              <a:rPr sz="700" spc="10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temporepta</a:t>
            </a:r>
            <a:r>
              <a:rPr sz="700" spc="1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dolupti</a:t>
            </a:r>
            <a:r>
              <a:rPr sz="700" spc="1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orehentibus</a:t>
            </a:r>
            <a:r>
              <a:rPr sz="700" spc="10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nulpa</a:t>
            </a:r>
            <a:r>
              <a:rPr sz="700" spc="1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cum,</a:t>
            </a:r>
            <a:r>
              <a:rPr sz="700" spc="1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corupta</a:t>
            </a:r>
            <a:r>
              <a:rPr sz="700" spc="1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tiasinu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llautem</a:t>
            </a:r>
            <a:r>
              <a:rPr sz="700" spc="5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dolupta</a:t>
            </a:r>
            <a:r>
              <a:rPr sz="700" spc="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003353"/>
                </a:solidFill>
                <a:latin typeface="Arial"/>
                <a:cs typeface="Arial"/>
              </a:rPr>
              <a:t>nat.</a:t>
            </a:r>
            <a:endParaRPr sz="7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750" dirty="0">
              <a:latin typeface="Arial"/>
              <a:cs typeface="Arial"/>
            </a:endParaRPr>
          </a:p>
          <a:p>
            <a:pPr marL="12700" marR="5080" algn="just">
              <a:lnSpc>
                <a:spcPct val="107200"/>
              </a:lnSpc>
            </a:pP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Perat</a:t>
            </a:r>
            <a:r>
              <a:rPr sz="700" spc="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hilit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mos</a:t>
            </a:r>
            <a:r>
              <a:rPr sz="700" spc="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venditatur?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Neque</a:t>
            </a:r>
            <a:r>
              <a:rPr sz="700" spc="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nobis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voluptur?</a:t>
            </a:r>
            <a:r>
              <a:rPr sz="700" spc="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Ur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sequiae</a:t>
            </a:r>
            <a:r>
              <a:rPr sz="700" spc="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003353"/>
                </a:solidFill>
                <a:latin typeface="Arial"/>
                <a:cs typeface="Arial"/>
              </a:rPr>
              <a:t>vo-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luptatus.</a:t>
            </a:r>
            <a:r>
              <a:rPr sz="700" spc="3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Molorem</a:t>
            </a:r>
            <a:r>
              <a:rPr sz="700" spc="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aut</a:t>
            </a:r>
            <a:r>
              <a:rPr sz="700" spc="3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lautem</a:t>
            </a:r>
            <a:r>
              <a:rPr sz="700" spc="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dit</a:t>
            </a:r>
            <a:r>
              <a:rPr sz="700" spc="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magnat</a:t>
            </a:r>
            <a:r>
              <a:rPr sz="700" spc="3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quo</a:t>
            </a:r>
            <a:r>
              <a:rPr sz="700" spc="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volor</a:t>
            </a:r>
            <a:r>
              <a:rPr sz="700" spc="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audam</a:t>
            </a:r>
            <a:r>
              <a:rPr sz="700" spc="3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conec-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tem</a:t>
            </a:r>
            <a:r>
              <a:rPr sz="700" spc="12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audit</a:t>
            </a:r>
            <a:r>
              <a:rPr sz="700" spc="12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deratiamet</a:t>
            </a:r>
            <a:r>
              <a:rPr sz="700" spc="12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quia</a:t>
            </a:r>
            <a:r>
              <a:rPr sz="700" spc="12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ex</a:t>
            </a:r>
            <a:r>
              <a:rPr sz="700" spc="12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est</a:t>
            </a:r>
            <a:r>
              <a:rPr sz="700" spc="12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quae</a:t>
            </a:r>
            <a:r>
              <a:rPr sz="700" spc="12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volore</a:t>
            </a:r>
            <a:r>
              <a:rPr sz="700" spc="12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exerro</a:t>
            </a:r>
            <a:r>
              <a:rPr sz="700" spc="12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te</a:t>
            </a:r>
            <a:r>
              <a:rPr sz="700" spc="12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comnis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es</a:t>
            </a:r>
            <a:r>
              <a:rPr sz="700" spc="114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et</a:t>
            </a:r>
            <a:r>
              <a:rPr sz="700" spc="114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ut</a:t>
            </a:r>
            <a:r>
              <a:rPr sz="700" spc="114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quasimi</a:t>
            </a:r>
            <a:r>
              <a:rPr sz="700" spc="114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nvelescid</a:t>
            </a:r>
            <a:r>
              <a:rPr sz="700" spc="114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quae</a:t>
            </a:r>
            <a:r>
              <a:rPr sz="700" spc="114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aut</a:t>
            </a:r>
            <a:r>
              <a:rPr sz="700" spc="12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modigentiis</a:t>
            </a:r>
            <a:r>
              <a:rPr sz="700" spc="114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alique</a:t>
            </a:r>
            <a:r>
              <a:rPr sz="700" spc="114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eumGia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quam</a:t>
            </a:r>
            <a:r>
              <a:rPr sz="700" spc="15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faccumque</a:t>
            </a:r>
            <a:r>
              <a:rPr sz="700" spc="15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dolupta</a:t>
            </a:r>
            <a:r>
              <a:rPr sz="700" spc="1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tiaturiam</a:t>
            </a:r>
            <a:r>
              <a:rPr sz="700" spc="15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dolori</a:t>
            </a:r>
            <a:r>
              <a:rPr sz="700" spc="1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incto</a:t>
            </a:r>
            <a:r>
              <a:rPr sz="700" spc="15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explatu</a:t>
            </a:r>
            <a:r>
              <a:rPr sz="700" spc="15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rerovidi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beri</a:t>
            </a:r>
            <a:r>
              <a:rPr sz="700" spc="8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corit</a:t>
            </a:r>
            <a:r>
              <a:rPr sz="700" spc="9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quo</a:t>
            </a:r>
            <a:r>
              <a:rPr sz="700" spc="9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et</a:t>
            </a:r>
            <a:r>
              <a:rPr sz="700" spc="9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ent</a:t>
            </a:r>
            <a:r>
              <a:rPr sz="700" spc="9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optaquia</a:t>
            </a:r>
            <a:r>
              <a:rPr sz="700" spc="9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sitatur,</a:t>
            </a:r>
            <a:r>
              <a:rPr sz="700" spc="9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in</a:t>
            </a:r>
            <a:r>
              <a:rPr sz="700" spc="9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pero</a:t>
            </a:r>
            <a:r>
              <a:rPr sz="700" spc="9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blam</a:t>
            </a:r>
            <a:r>
              <a:rPr sz="700" spc="9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quis</a:t>
            </a:r>
            <a:r>
              <a:rPr sz="700" spc="9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sit</a:t>
            </a:r>
            <a:r>
              <a:rPr sz="700" spc="9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debis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inus,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quame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nonestest</a:t>
            </a:r>
            <a:r>
              <a:rPr sz="700" spc="-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eos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min</a:t>
            </a:r>
            <a:r>
              <a:rPr sz="700" spc="-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este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autaspidem</a:t>
            </a:r>
            <a:r>
              <a:rPr sz="700" spc="-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si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cusame</a:t>
            </a:r>
            <a:r>
              <a:rPr sz="700" spc="-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dolora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doluptati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cuptatium</a:t>
            </a:r>
            <a:r>
              <a:rPr sz="700" spc="7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qui</a:t>
            </a:r>
            <a:r>
              <a:rPr sz="700" spc="7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ni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raeritas</a:t>
            </a:r>
            <a:r>
              <a:rPr sz="700" spc="7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del</a:t>
            </a:r>
            <a:r>
              <a:rPr sz="700" spc="7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003353"/>
                </a:solidFill>
                <a:latin typeface="Arial"/>
                <a:cs typeface="Arial"/>
              </a:rPr>
              <a:t>modi</a:t>
            </a:r>
            <a:endParaRPr sz="700" dirty="0">
              <a:latin typeface="Arial"/>
              <a:cs typeface="Arial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AAB9D98-C512-3A31-87AD-E0BF246F8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5732" y="230742"/>
            <a:ext cx="1901694" cy="24868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14499" y="867652"/>
            <a:ext cx="2602865" cy="2083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200"/>
              </a:lnSpc>
              <a:spcBef>
                <a:spcPts val="100"/>
              </a:spcBef>
            </a:pP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Oluptas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ea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dis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atem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aperrovit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reriaer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fereperum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ne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volecte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003353"/>
                </a:solidFill>
                <a:latin typeface="Arial"/>
                <a:cs typeface="Arial"/>
              </a:rPr>
              <a:t>con-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sequis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id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min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pario.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Lacimpores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dis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maionse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quidest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aut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003353"/>
                </a:solidFill>
                <a:latin typeface="Arial"/>
                <a:cs typeface="Arial"/>
              </a:rPr>
              <a:t>etur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ape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003353"/>
                </a:solidFill>
                <a:latin typeface="Arial"/>
                <a:cs typeface="Arial"/>
              </a:rPr>
              <a:t>sequae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 delibeatur?</a:t>
            </a:r>
            <a:endParaRPr sz="7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750" dirty="0">
              <a:latin typeface="Arial"/>
              <a:cs typeface="Arial"/>
            </a:endParaRPr>
          </a:p>
          <a:p>
            <a:pPr marL="12700" marR="5080" algn="just">
              <a:lnSpc>
                <a:spcPct val="107200"/>
              </a:lnSpc>
            </a:pP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Oluptas</a:t>
            </a:r>
            <a:r>
              <a:rPr sz="700" spc="1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mossit</a:t>
            </a:r>
            <a:r>
              <a:rPr sz="700" spc="1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ex</a:t>
            </a:r>
            <a:r>
              <a:rPr sz="700" spc="1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estruptati</a:t>
            </a:r>
            <a:r>
              <a:rPr sz="700" spc="1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aut</a:t>
            </a:r>
            <a:r>
              <a:rPr sz="700" spc="17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harum</a:t>
            </a:r>
            <a:r>
              <a:rPr sz="700" spc="1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rectam</a:t>
            </a:r>
            <a:r>
              <a:rPr sz="700" spc="1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et</a:t>
            </a:r>
            <a:r>
              <a:rPr sz="700" spc="1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omniet</a:t>
            </a:r>
            <a:r>
              <a:rPr sz="700" spc="17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003353"/>
                </a:solidFill>
                <a:latin typeface="Arial"/>
                <a:cs typeface="Arial"/>
              </a:rPr>
              <a:t>qui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dem</a:t>
            </a:r>
            <a:r>
              <a:rPr sz="700" spc="12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lab</a:t>
            </a:r>
            <a:r>
              <a:rPr sz="700" spc="12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inverume</a:t>
            </a:r>
            <a:r>
              <a:rPr sz="700" spc="12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nihil</a:t>
            </a:r>
            <a:r>
              <a:rPr sz="700" spc="12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eatiatem</a:t>
            </a:r>
            <a:r>
              <a:rPr sz="700" spc="12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is</a:t>
            </a:r>
            <a:r>
              <a:rPr sz="700" spc="12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eium</a:t>
            </a:r>
            <a:r>
              <a:rPr sz="700" spc="12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que</a:t>
            </a:r>
            <a:r>
              <a:rPr sz="700" spc="12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pro</a:t>
            </a:r>
            <a:r>
              <a:rPr sz="700" spc="12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eventur?</a:t>
            </a:r>
            <a:r>
              <a:rPr sz="700" spc="12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003353"/>
                </a:solidFill>
                <a:latin typeface="Arial"/>
                <a:cs typeface="Arial"/>
              </a:rPr>
              <a:t>Ab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ium</a:t>
            </a:r>
            <a:r>
              <a:rPr sz="700" spc="13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quam</a:t>
            </a:r>
            <a:r>
              <a:rPr sz="700" spc="1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et</a:t>
            </a:r>
            <a:r>
              <a:rPr sz="700" spc="13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liquo</a:t>
            </a:r>
            <a:r>
              <a:rPr sz="700" spc="1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essum</a:t>
            </a:r>
            <a:r>
              <a:rPr sz="700" spc="13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ullab</a:t>
            </a:r>
            <a:r>
              <a:rPr sz="700" spc="1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il</a:t>
            </a:r>
            <a:r>
              <a:rPr sz="700" spc="13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ium</a:t>
            </a:r>
            <a:r>
              <a:rPr sz="700" spc="1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aut</a:t>
            </a:r>
            <a:r>
              <a:rPr sz="700" spc="13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dolore,</a:t>
            </a:r>
            <a:r>
              <a:rPr sz="700" spc="1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occum</a:t>
            </a:r>
            <a:r>
              <a:rPr sz="700" spc="1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003353"/>
                </a:solidFill>
                <a:latin typeface="Arial"/>
                <a:cs typeface="Arial"/>
              </a:rPr>
              <a:t>rest,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ium</a:t>
            </a:r>
            <a:r>
              <a:rPr sz="700" spc="9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fugiand</a:t>
            </a:r>
            <a:r>
              <a:rPr sz="700" spc="1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ellupta</a:t>
            </a:r>
            <a:r>
              <a:rPr sz="700" spc="1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temporepta</a:t>
            </a:r>
            <a:r>
              <a:rPr sz="700" spc="1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dolupti</a:t>
            </a:r>
            <a:r>
              <a:rPr sz="700" spc="1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orehentibus</a:t>
            </a:r>
            <a:r>
              <a:rPr sz="700" spc="1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nulpa</a:t>
            </a:r>
            <a:r>
              <a:rPr sz="700" spc="1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003353"/>
                </a:solidFill>
                <a:latin typeface="Arial"/>
                <a:cs typeface="Arial"/>
              </a:rPr>
              <a:t>cum,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corupta</a:t>
            </a:r>
            <a:r>
              <a:rPr sz="700" spc="5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tiasinu</a:t>
            </a:r>
            <a:r>
              <a:rPr sz="700" spc="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llautem</a:t>
            </a:r>
            <a:r>
              <a:rPr sz="700" spc="5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dolupta</a:t>
            </a:r>
            <a:r>
              <a:rPr sz="700" spc="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003353"/>
                </a:solidFill>
                <a:latin typeface="Arial"/>
                <a:cs typeface="Arial"/>
              </a:rPr>
              <a:t>nat.</a:t>
            </a:r>
            <a:endParaRPr sz="7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750" dirty="0">
              <a:latin typeface="Arial"/>
              <a:cs typeface="Arial"/>
            </a:endParaRPr>
          </a:p>
          <a:p>
            <a:pPr marL="12700" marR="5080" algn="just">
              <a:lnSpc>
                <a:spcPct val="107200"/>
              </a:lnSpc>
            </a:pP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Perat</a:t>
            </a:r>
            <a:r>
              <a:rPr sz="700" spc="1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hilit</a:t>
            </a:r>
            <a:r>
              <a:rPr sz="700" spc="1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mos</a:t>
            </a:r>
            <a:r>
              <a:rPr sz="700" spc="1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venditatur?</a:t>
            </a:r>
            <a:r>
              <a:rPr sz="700" spc="1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Neque</a:t>
            </a:r>
            <a:r>
              <a:rPr sz="700" spc="1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nobis</a:t>
            </a:r>
            <a:r>
              <a:rPr sz="700" spc="1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voluptur?</a:t>
            </a:r>
            <a:r>
              <a:rPr sz="700" spc="1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Ur</a:t>
            </a:r>
            <a:r>
              <a:rPr sz="700" spc="1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sequiae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voluptatus.</a:t>
            </a:r>
            <a:r>
              <a:rPr sz="700" spc="18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Molorem</a:t>
            </a:r>
            <a:r>
              <a:rPr sz="700" spc="18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aut</a:t>
            </a:r>
            <a:r>
              <a:rPr sz="700" spc="18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lautem</a:t>
            </a:r>
            <a:r>
              <a:rPr sz="700" spc="18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dit</a:t>
            </a:r>
            <a:r>
              <a:rPr sz="700" spc="18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magnat</a:t>
            </a:r>
            <a:r>
              <a:rPr sz="700" spc="18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quo</a:t>
            </a:r>
            <a:r>
              <a:rPr sz="700" spc="18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volor</a:t>
            </a:r>
            <a:r>
              <a:rPr sz="700" spc="18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audam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conectem</a:t>
            </a:r>
            <a:r>
              <a:rPr sz="700" spc="15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audit</a:t>
            </a:r>
            <a:r>
              <a:rPr sz="700" spc="1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deratiamet</a:t>
            </a:r>
            <a:r>
              <a:rPr sz="700" spc="1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quia</a:t>
            </a:r>
            <a:r>
              <a:rPr sz="700" spc="1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ex</a:t>
            </a:r>
            <a:r>
              <a:rPr sz="700" spc="1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est</a:t>
            </a:r>
            <a:r>
              <a:rPr sz="700" spc="1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quae</a:t>
            </a:r>
            <a:r>
              <a:rPr sz="700" spc="1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volore</a:t>
            </a:r>
            <a:r>
              <a:rPr sz="700" spc="1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exerro</a:t>
            </a:r>
            <a:r>
              <a:rPr sz="700" spc="1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003353"/>
                </a:solidFill>
                <a:latin typeface="Arial"/>
                <a:cs typeface="Arial"/>
              </a:rPr>
              <a:t>te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comnis</a:t>
            </a:r>
            <a:r>
              <a:rPr sz="700" spc="10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es</a:t>
            </a:r>
            <a:r>
              <a:rPr sz="700" spc="10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et</a:t>
            </a:r>
            <a:r>
              <a:rPr sz="700" spc="1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ut</a:t>
            </a:r>
            <a:r>
              <a:rPr sz="700" spc="10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quasimi</a:t>
            </a:r>
            <a:r>
              <a:rPr sz="700" spc="10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nvelescid</a:t>
            </a:r>
            <a:r>
              <a:rPr sz="700" spc="1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quae</a:t>
            </a:r>
            <a:r>
              <a:rPr sz="700" spc="10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aut</a:t>
            </a:r>
            <a:r>
              <a:rPr sz="700" spc="1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modigentiis</a:t>
            </a:r>
            <a:r>
              <a:rPr sz="700" spc="10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alique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eumGia</a:t>
            </a:r>
            <a:r>
              <a:rPr sz="700" spc="1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quam</a:t>
            </a:r>
            <a:r>
              <a:rPr sz="700" spc="10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faccumque</a:t>
            </a:r>
            <a:r>
              <a:rPr sz="700" spc="1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dolupta</a:t>
            </a:r>
            <a:r>
              <a:rPr sz="700" spc="10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tiaturiam</a:t>
            </a:r>
            <a:r>
              <a:rPr sz="700" spc="10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dolori</a:t>
            </a:r>
            <a:r>
              <a:rPr sz="700" spc="1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incto</a:t>
            </a:r>
            <a:r>
              <a:rPr sz="700" spc="10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explatu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rerovidi</a:t>
            </a:r>
            <a:r>
              <a:rPr sz="700" spc="8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beri</a:t>
            </a:r>
            <a:r>
              <a:rPr sz="700" spc="8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corit</a:t>
            </a:r>
            <a:r>
              <a:rPr sz="700" spc="8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quo</a:t>
            </a:r>
            <a:r>
              <a:rPr sz="700" spc="8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et</a:t>
            </a:r>
            <a:r>
              <a:rPr sz="700" spc="8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ent</a:t>
            </a:r>
            <a:r>
              <a:rPr sz="700" spc="8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optaquia</a:t>
            </a:r>
            <a:r>
              <a:rPr sz="700" spc="8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sitatur,</a:t>
            </a:r>
            <a:r>
              <a:rPr sz="700" spc="8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in</a:t>
            </a:r>
            <a:r>
              <a:rPr sz="700" spc="8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pero</a:t>
            </a:r>
            <a:r>
              <a:rPr sz="700" spc="8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blam</a:t>
            </a:r>
            <a:r>
              <a:rPr sz="700" spc="8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003353"/>
                </a:solidFill>
                <a:latin typeface="Arial"/>
                <a:cs typeface="Arial"/>
              </a:rPr>
              <a:t>quis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sit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debis</a:t>
            </a:r>
            <a:r>
              <a:rPr sz="700" spc="-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inus,</a:t>
            </a:r>
            <a:r>
              <a:rPr sz="700" spc="-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quame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nonestest</a:t>
            </a:r>
            <a:r>
              <a:rPr sz="700" spc="-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eos</a:t>
            </a:r>
            <a:r>
              <a:rPr sz="700" spc="-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min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este</a:t>
            </a:r>
            <a:r>
              <a:rPr sz="700" spc="-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autaspidem</a:t>
            </a:r>
            <a:r>
              <a:rPr sz="700" spc="-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si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003353"/>
                </a:solidFill>
                <a:latin typeface="Arial"/>
                <a:cs typeface="Arial"/>
              </a:rPr>
              <a:t>cusa-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me</a:t>
            </a:r>
            <a:r>
              <a:rPr sz="700" spc="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dolora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doluptati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cuptatium</a:t>
            </a:r>
            <a:r>
              <a:rPr sz="700" spc="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qui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ni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raeritas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del</a:t>
            </a:r>
            <a:r>
              <a:rPr sz="700" spc="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003353"/>
                </a:solidFill>
                <a:latin typeface="Arial"/>
                <a:cs typeface="Arial"/>
              </a:rPr>
              <a:t>modi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DIAGNOSE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35229" y="1337395"/>
            <a:ext cx="148907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60" dirty="0">
                <a:solidFill>
                  <a:srgbClr val="17B24B"/>
                </a:solidFill>
                <a:latin typeface="Arial"/>
                <a:cs typeface="Arial"/>
              </a:rPr>
              <a:t>SELBSTREFLEXION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5229" y="2034942"/>
            <a:ext cx="108077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0" dirty="0">
                <a:solidFill>
                  <a:srgbClr val="17B24B"/>
                </a:solidFill>
                <a:latin typeface="Arial"/>
                <a:cs typeface="Arial"/>
              </a:rPr>
              <a:t>FÖRDERUNG</a:t>
            </a:r>
            <a:endParaRPr sz="1300" dirty="0">
              <a:latin typeface="Arial"/>
              <a:cs typeface="Arial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C4013C5-DC67-1F32-D416-F80E3AA4D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732" y="230742"/>
            <a:ext cx="1901694" cy="24868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4C08913-FC45-C7F8-A49D-C78698B51391}"/>
              </a:ext>
            </a:extLst>
          </p:cNvPr>
          <p:cNvGrpSpPr/>
          <p:nvPr/>
        </p:nvGrpSpPr>
        <p:grpSpPr>
          <a:xfrm>
            <a:off x="355732" y="230742"/>
            <a:ext cx="3735238" cy="2257469"/>
            <a:chOff x="355732" y="230742"/>
            <a:chExt cx="3735238" cy="2257469"/>
          </a:xfrm>
        </p:grpSpPr>
        <p:sp>
          <p:nvSpPr>
            <p:cNvPr id="2" name="object 2"/>
            <p:cNvSpPr/>
            <p:nvPr/>
          </p:nvSpPr>
          <p:spPr>
            <a:xfrm>
              <a:off x="2404795" y="751789"/>
              <a:ext cx="1255395" cy="1255395"/>
            </a:xfrm>
            <a:custGeom>
              <a:avLst/>
              <a:gdLst/>
              <a:ahLst/>
              <a:cxnLst/>
              <a:rect l="l" t="t" r="r" b="b"/>
              <a:pathLst>
                <a:path w="1255395" h="1255395">
                  <a:moveTo>
                    <a:pt x="692950" y="0"/>
                  </a:moveTo>
                  <a:lnTo>
                    <a:pt x="562394" y="0"/>
                  </a:lnTo>
                  <a:lnTo>
                    <a:pt x="513868" y="2064"/>
                  </a:lnTo>
                  <a:lnTo>
                    <a:pt x="466488" y="8144"/>
                  </a:lnTo>
                  <a:lnTo>
                    <a:pt x="420424" y="18072"/>
                  </a:lnTo>
                  <a:lnTo>
                    <a:pt x="375843" y="31678"/>
                  </a:lnTo>
                  <a:lnTo>
                    <a:pt x="332916" y="48794"/>
                  </a:lnTo>
                  <a:lnTo>
                    <a:pt x="291810" y="69250"/>
                  </a:lnTo>
                  <a:lnTo>
                    <a:pt x="252694" y="92879"/>
                  </a:lnTo>
                  <a:lnTo>
                    <a:pt x="215737" y="119511"/>
                  </a:lnTo>
                  <a:lnTo>
                    <a:pt x="181109" y="148977"/>
                  </a:lnTo>
                  <a:lnTo>
                    <a:pt x="148977" y="181109"/>
                  </a:lnTo>
                  <a:lnTo>
                    <a:pt x="119511" y="215737"/>
                  </a:lnTo>
                  <a:lnTo>
                    <a:pt x="92879" y="252694"/>
                  </a:lnTo>
                  <a:lnTo>
                    <a:pt x="69250" y="291810"/>
                  </a:lnTo>
                  <a:lnTo>
                    <a:pt x="48794" y="332916"/>
                  </a:lnTo>
                  <a:lnTo>
                    <a:pt x="31678" y="375843"/>
                  </a:lnTo>
                  <a:lnTo>
                    <a:pt x="18072" y="420424"/>
                  </a:lnTo>
                  <a:lnTo>
                    <a:pt x="8144" y="466488"/>
                  </a:lnTo>
                  <a:lnTo>
                    <a:pt x="2064" y="513868"/>
                  </a:lnTo>
                  <a:lnTo>
                    <a:pt x="0" y="562394"/>
                  </a:lnTo>
                  <a:lnTo>
                    <a:pt x="0" y="692950"/>
                  </a:lnTo>
                  <a:lnTo>
                    <a:pt x="2064" y="741474"/>
                  </a:lnTo>
                  <a:lnTo>
                    <a:pt x="8144" y="788851"/>
                  </a:lnTo>
                  <a:lnTo>
                    <a:pt x="18072" y="834914"/>
                  </a:lnTo>
                  <a:lnTo>
                    <a:pt x="31678" y="879493"/>
                  </a:lnTo>
                  <a:lnTo>
                    <a:pt x="48794" y="922420"/>
                  </a:lnTo>
                  <a:lnTo>
                    <a:pt x="69250" y="963525"/>
                  </a:lnTo>
                  <a:lnTo>
                    <a:pt x="92879" y="1002640"/>
                  </a:lnTo>
                  <a:lnTo>
                    <a:pt x="119511" y="1039596"/>
                  </a:lnTo>
                  <a:lnTo>
                    <a:pt x="148977" y="1074224"/>
                  </a:lnTo>
                  <a:lnTo>
                    <a:pt x="181109" y="1106355"/>
                  </a:lnTo>
                  <a:lnTo>
                    <a:pt x="215737" y="1135821"/>
                  </a:lnTo>
                  <a:lnTo>
                    <a:pt x="252694" y="1162452"/>
                  </a:lnTo>
                  <a:lnTo>
                    <a:pt x="291810" y="1186081"/>
                  </a:lnTo>
                  <a:lnTo>
                    <a:pt x="332916" y="1206537"/>
                  </a:lnTo>
                  <a:lnTo>
                    <a:pt x="375843" y="1223653"/>
                  </a:lnTo>
                  <a:lnTo>
                    <a:pt x="420424" y="1237259"/>
                  </a:lnTo>
                  <a:lnTo>
                    <a:pt x="466488" y="1247186"/>
                  </a:lnTo>
                  <a:lnTo>
                    <a:pt x="513868" y="1253267"/>
                  </a:lnTo>
                  <a:lnTo>
                    <a:pt x="562394" y="1255331"/>
                  </a:lnTo>
                  <a:lnTo>
                    <a:pt x="1255344" y="1255331"/>
                  </a:lnTo>
                  <a:lnTo>
                    <a:pt x="1255344" y="562394"/>
                  </a:lnTo>
                  <a:lnTo>
                    <a:pt x="1253279" y="513868"/>
                  </a:lnTo>
                  <a:lnTo>
                    <a:pt x="1247199" y="466488"/>
                  </a:lnTo>
                  <a:lnTo>
                    <a:pt x="1237271" y="420424"/>
                  </a:lnTo>
                  <a:lnTo>
                    <a:pt x="1223665" y="375843"/>
                  </a:lnTo>
                  <a:lnTo>
                    <a:pt x="1206550" y="332916"/>
                  </a:lnTo>
                  <a:lnTo>
                    <a:pt x="1186093" y="291810"/>
                  </a:lnTo>
                  <a:lnTo>
                    <a:pt x="1162464" y="252694"/>
                  </a:lnTo>
                  <a:lnTo>
                    <a:pt x="1135833" y="215737"/>
                  </a:lnTo>
                  <a:lnTo>
                    <a:pt x="1106366" y="181109"/>
                  </a:lnTo>
                  <a:lnTo>
                    <a:pt x="1074235" y="148977"/>
                  </a:lnTo>
                  <a:lnTo>
                    <a:pt x="1039606" y="119511"/>
                  </a:lnTo>
                  <a:lnTo>
                    <a:pt x="1002649" y="92879"/>
                  </a:lnTo>
                  <a:lnTo>
                    <a:pt x="963534" y="69250"/>
                  </a:lnTo>
                  <a:lnTo>
                    <a:pt x="922427" y="48794"/>
                  </a:lnTo>
                  <a:lnTo>
                    <a:pt x="879500" y="31678"/>
                  </a:lnTo>
                  <a:lnTo>
                    <a:pt x="834919" y="18072"/>
                  </a:lnTo>
                  <a:lnTo>
                    <a:pt x="788855" y="8144"/>
                  </a:lnTo>
                  <a:lnTo>
                    <a:pt x="741475" y="2064"/>
                  </a:lnTo>
                  <a:lnTo>
                    <a:pt x="692950" y="0"/>
                  </a:lnTo>
                  <a:close/>
                </a:path>
              </a:pathLst>
            </a:custGeom>
            <a:solidFill>
              <a:srgbClr val="17B24B"/>
            </a:solidFill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2610636" y="1238893"/>
              <a:ext cx="100203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-110" dirty="0">
                  <a:solidFill>
                    <a:srgbClr val="FFFFFF"/>
                  </a:solidFill>
                  <a:latin typeface="Arial"/>
                  <a:cs typeface="Arial"/>
                </a:rPr>
                <a:t>PAUSE</a:t>
              </a:r>
              <a:r>
                <a:rPr sz="1800" spc="-1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800" spc="-25" dirty="0">
                  <a:solidFill>
                    <a:srgbClr val="FFFFFF"/>
                  </a:solidFill>
                  <a:latin typeface="Arial"/>
                  <a:cs typeface="Arial"/>
                </a:rPr>
                <a:t>...</a:t>
              </a:r>
              <a:endParaRPr sz="1800" dirty="0">
                <a:latin typeface="Arial"/>
                <a:cs typeface="Arial"/>
              </a:endParaRP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2F591880-0476-4D42-136D-C642F3393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55732" y="230742"/>
              <a:ext cx="1901694" cy="248683"/>
            </a:xfrm>
            <a:prstGeom prst="rect">
              <a:avLst/>
            </a:prstGeom>
          </p:spPr>
        </p:pic>
        <p:sp>
          <p:nvSpPr>
            <p:cNvPr id="17" name="object 2">
              <a:extLst>
                <a:ext uri="{FF2B5EF4-FFF2-40B4-BE49-F238E27FC236}">
                  <a16:creationId xmlns:a16="http://schemas.microsoft.com/office/drawing/2014/main" id="{CFD94974-B763-4E4C-58F1-165B75E4B7E4}"/>
                </a:ext>
              </a:extLst>
            </p:cNvPr>
            <p:cNvSpPr/>
            <p:nvPr/>
          </p:nvSpPr>
          <p:spPr>
            <a:xfrm>
              <a:off x="3664044" y="2035075"/>
              <a:ext cx="242810" cy="242810"/>
            </a:xfrm>
            <a:custGeom>
              <a:avLst/>
              <a:gdLst/>
              <a:ahLst/>
              <a:cxnLst/>
              <a:rect l="l" t="t" r="r" b="b"/>
              <a:pathLst>
                <a:path w="1255395" h="1255395">
                  <a:moveTo>
                    <a:pt x="692950" y="0"/>
                  </a:moveTo>
                  <a:lnTo>
                    <a:pt x="562394" y="0"/>
                  </a:lnTo>
                  <a:lnTo>
                    <a:pt x="513868" y="2064"/>
                  </a:lnTo>
                  <a:lnTo>
                    <a:pt x="466488" y="8144"/>
                  </a:lnTo>
                  <a:lnTo>
                    <a:pt x="420424" y="18072"/>
                  </a:lnTo>
                  <a:lnTo>
                    <a:pt x="375843" y="31678"/>
                  </a:lnTo>
                  <a:lnTo>
                    <a:pt x="332916" y="48794"/>
                  </a:lnTo>
                  <a:lnTo>
                    <a:pt x="291810" y="69250"/>
                  </a:lnTo>
                  <a:lnTo>
                    <a:pt x="252694" y="92879"/>
                  </a:lnTo>
                  <a:lnTo>
                    <a:pt x="215737" y="119511"/>
                  </a:lnTo>
                  <a:lnTo>
                    <a:pt x="181109" y="148977"/>
                  </a:lnTo>
                  <a:lnTo>
                    <a:pt x="148977" y="181109"/>
                  </a:lnTo>
                  <a:lnTo>
                    <a:pt x="119511" y="215737"/>
                  </a:lnTo>
                  <a:lnTo>
                    <a:pt x="92879" y="252694"/>
                  </a:lnTo>
                  <a:lnTo>
                    <a:pt x="69250" y="291810"/>
                  </a:lnTo>
                  <a:lnTo>
                    <a:pt x="48794" y="332916"/>
                  </a:lnTo>
                  <a:lnTo>
                    <a:pt x="31678" y="375843"/>
                  </a:lnTo>
                  <a:lnTo>
                    <a:pt x="18072" y="420424"/>
                  </a:lnTo>
                  <a:lnTo>
                    <a:pt x="8144" y="466488"/>
                  </a:lnTo>
                  <a:lnTo>
                    <a:pt x="2064" y="513868"/>
                  </a:lnTo>
                  <a:lnTo>
                    <a:pt x="0" y="562394"/>
                  </a:lnTo>
                  <a:lnTo>
                    <a:pt x="0" y="692950"/>
                  </a:lnTo>
                  <a:lnTo>
                    <a:pt x="2064" y="741474"/>
                  </a:lnTo>
                  <a:lnTo>
                    <a:pt x="8144" y="788851"/>
                  </a:lnTo>
                  <a:lnTo>
                    <a:pt x="18072" y="834914"/>
                  </a:lnTo>
                  <a:lnTo>
                    <a:pt x="31678" y="879493"/>
                  </a:lnTo>
                  <a:lnTo>
                    <a:pt x="48794" y="922420"/>
                  </a:lnTo>
                  <a:lnTo>
                    <a:pt x="69250" y="963525"/>
                  </a:lnTo>
                  <a:lnTo>
                    <a:pt x="92879" y="1002640"/>
                  </a:lnTo>
                  <a:lnTo>
                    <a:pt x="119511" y="1039596"/>
                  </a:lnTo>
                  <a:lnTo>
                    <a:pt x="148977" y="1074224"/>
                  </a:lnTo>
                  <a:lnTo>
                    <a:pt x="181109" y="1106355"/>
                  </a:lnTo>
                  <a:lnTo>
                    <a:pt x="215737" y="1135821"/>
                  </a:lnTo>
                  <a:lnTo>
                    <a:pt x="252694" y="1162452"/>
                  </a:lnTo>
                  <a:lnTo>
                    <a:pt x="291810" y="1186081"/>
                  </a:lnTo>
                  <a:lnTo>
                    <a:pt x="332916" y="1206537"/>
                  </a:lnTo>
                  <a:lnTo>
                    <a:pt x="375843" y="1223653"/>
                  </a:lnTo>
                  <a:lnTo>
                    <a:pt x="420424" y="1237259"/>
                  </a:lnTo>
                  <a:lnTo>
                    <a:pt x="466488" y="1247186"/>
                  </a:lnTo>
                  <a:lnTo>
                    <a:pt x="513868" y="1253267"/>
                  </a:lnTo>
                  <a:lnTo>
                    <a:pt x="562394" y="1255331"/>
                  </a:lnTo>
                  <a:lnTo>
                    <a:pt x="1255344" y="1255331"/>
                  </a:lnTo>
                  <a:lnTo>
                    <a:pt x="1255344" y="562394"/>
                  </a:lnTo>
                  <a:lnTo>
                    <a:pt x="1253279" y="513868"/>
                  </a:lnTo>
                  <a:lnTo>
                    <a:pt x="1247199" y="466488"/>
                  </a:lnTo>
                  <a:lnTo>
                    <a:pt x="1237271" y="420424"/>
                  </a:lnTo>
                  <a:lnTo>
                    <a:pt x="1223665" y="375843"/>
                  </a:lnTo>
                  <a:lnTo>
                    <a:pt x="1206550" y="332916"/>
                  </a:lnTo>
                  <a:lnTo>
                    <a:pt x="1186093" y="291810"/>
                  </a:lnTo>
                  <a:lnTo>
                    <a:pt x="1162464" y="252694"/>
                  </a:lnTo>
                  <a:lnTo>
                    <a:pt x="1135833" y="215737"/>
                  </a:lnTo>
                  <a:lnTo>
                    <a:pt x="1106366" y="181109"/>
                  </a:lnTo>
                  <a:lnTo>
                    <a:pt x="1074235" y="148977"/>
                  </a:lnTo>
                  <a:lnTo>
                    <a:pt x="1039606" y="119511"/>
                  </a:lnTo>
                  <a:lnTo>
                    <a:pt x="1002649" y="92879"/>
                  </a:lnTo>
                  <a:lnTo>
                    <a:pt x="963534" y="69250"/>
                  </a:lnTo>
                  <a:lnTo>
                    <a:pt x="922427" y="48794"/>
                  </a:lnTo>
                  <a:lnTo>
                    <a:pt x="879500" y="31678"/>
                  </a:lnTo>
                  <a:lnTo>
                    <a:pt x="834919" y="18072"/>
                  </a:lnTo>
                  <a:lnTo>
                    <a:pt x="788855" y="8144"/>
                  </a:lnTo>
                  <a:lnTo>
                    <a:pt x="741475" y="2064"/>
                  </a:lnTo>
                  <a:lnTo>
                    <a:pt x="692950" y="0"/>
                  </a:lnTo>
                  <a:close/>
                </a:path>
              </a:pathLst>
            </a:custGeom>
            <a:solidFill>
              <a:srgbClr val="17B24B"/>
            </a:solidFill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sp>
          <p:nvSpPr>
            <p:cNvPr id="18" name="object 2">
              <a:extLst>
                <a:ext uri="{FF2B5EF4-FFF2-40B4-BE49-F238E27FC236}">
                  <a16:creationId xmlns:a16="http://schemas.microsoft.com/office/drawing/2014/main" id="{22C67A27-10CD-461E-7A83-2CFCA3B88184}"/>
                </a:ext>
              </a:extLst>
            </p:cNvPr>
            <p:cNvSpPr/>
            <p:nvPr/>
          </p:nvSpPr>
          <p:spPr>
            <a:xfrm>
              <a:off x="3933764" y="2331005"/>
              <a:ext cx="157206" cy="157206"/>
            </a:xfrm>
            <a:custGeom>
              <a:avLst/>
              <a:gdLst/>
              <a:ahLst/>
              <a:cxnLst/>
              <a:rect l="l" t="t" r="r" b="b"/>
              <a:pathLst>
                <a:path w="1255395" h="1255395">
                  <a:moveTo>
                    <a:pt x="692950" y="0"/>
                  </a:moveTo>
                  <a:lnTo>
                    <a:pt x="562394" y="0"/>
                  </a:lnTo>
                  <a:lnTo>
                    <a:pt x="513868" y="2064"/>
                  </a:lnTo>
                  <a:lnTo>
                    <a:pt x="466488" y="8144"/>
                  </a:lnTo>
                  <a:lnTo>
                    <a:pt x="420424" y="18072"/>
                  </a:lnTo>
                  <a:lnTo>
                    <a:pt x="375843" y="31678"/>
                  </a:lnTo>
                  <a:lnTo>
                    <a:pt x="332916" y="48794"/>
                  </a:lnTo>
                  <a:lnTo>
                    <a:pt x="291810" y="69250"/>
                  </a:lnTo>
                  <a:lnTo>
                    <a:pt x="252694" y="92879"/>
                  </a:lnTo>
                  <a:lnTo>
                    <a:pt x="215737" y="119511"/>
                  </a:lnTo>
                  <a:lnTo>
                    <a:pt x="181109" y="148977"/>
                  </a:lnTo>
                  <a:lnTo>
                    <a:pt x="148977" y="181109"/>
                  </a:lnTo>
                  <a:lnTo>
                    <a:pt x="119511" y="215737"/>
                  </a:lnTo>
                  <a:lnTo>
                    <a:pt x="92879" y="252694"/>
                  </a:lnTo>
                  <a:lnTo>
                    <a:pt x="69250" y="291810"/>
                  </a:lnTo>
                  <a:lnTo>
                    <a:pt x="48794" y="332916"/>
                  </a:lnTo>
                  <a:lnTo>
                    <a:pt x="31678" y="375843"/>
                  </a:lnTo>
                  <a:lnTo>
                    <a:pt x="18072" y="420424"/>
                  </a:lnTo>
                  <a:lnTo>
                    <a:pt x="8144" y="466488"/>
                  </a:lnTo>
                  <a:lnTo>
                    <a:pt x="2064" y="513868"/>
                  </a:lnTo>
                  <a:lnTo>
                    <a:pt x="0" y="562394"/>
                  </a:lnTo>
                  <a:lnTo>
                    <a:pt x="0" y="692950"/>
                  </a:lnTo>
                  <a:lnTo>
                    <a:pt x="2064" y="741474"/>
                  </a:lnTo>
                  <a:lnTo>
                    <a:pt x="8144" y="788851"/>
                  </a:lnTo>
                  <a:lnTo>
                    <a:pt x="18072" y="834914"/>
                  </a:lnTo>
                  <a:lnTo>
                    <a:pt x="31678" y="879493"/>
                  </a:lnTo>
                  <a:lnTo>
                    <a:pt x="48794" y="922420"/>
                  </a:lnTo>
                  <a:lnTo>
                    <a:pt x="69250" y="963525"/>
                  </a:lnTo>
                  <a:lnTo>
                    <a:pt x="92879" y="1002640"/>
                  </a:lnTo>
                  <a:lnTo>
                    <a:pt x="119511" y="1039596"/>
                  </a:lnTo>
                  <a:lnTo>
                    <a:pt x="148977" y="1074224"/>
                  </a:lnTo>
                  <a:lnTo>
                    <a:pt x="181109" y="1106355"/>
                  </a:lnTo>
                  <a:lnTo>
                    <a:pt x="215737" y="1135821"/>
                  </a:lnTo>
                  <a:lnTo>
                    <a:pt x="252694" y="1162452"/>
                  </a:lnTo>
                  <a:lnTo>
                    <a:pt x="291810" y="1186081"/>
                  </a:lnTo>
                  <a:lnTo>
                    <a:pt x="332916" y="1206537"/>
                  </a:lnTo>
                  <a:lnTo>
                    <a:pt x="375843" y="1223653"/>
                  </a:lnTo>
                  <a:lnTo>
                    <a:pt x="420424" y="1237259"/>
                  </a:lnTo>
                  <a:lnTo>
                    <a:pt x="466488" y="1247186"/>
                  </a:lnTo>
                  <a:lnTo>
                    <a:pt x="513868" y="1253267"/>
                  </a:lnTo>
                  <a:lnTo>
                    <a:pt x="562394" y="1255331"/>
                  </a:lnTo>
                  <a:lnTo>
                    <a:pt x="1255344" y="1255331"/>
                  </a:lnTo>
                  <a:lnTo>
                    <a:pt x="1255344" y="562394"/>
                  </a:lnTo>
                  <a:lnTo>
                    <a:pt x="1253279" y="513868"/>
                  </a:lnTo>
                  <a:lnTo>
                    <a:pt x="1247199" y="466488"/>
                  </a:lnTo>
                  <a:lnTo>
                    <a:pt x="1237271" y="420424"/>
                  </a:lnTo>
                  <a:lnTo>
                    <a:pt x="1223665" y="375843"/>
                  </a:lnTo>
                  <a:lnTo>
                    <a:pt x="1206550" y="332916"/>
                  </a:lnTo>
                  <a:lnTo>
                    <a:pt x="1186093" y="291810"/>
                  </a:lnTo>
                  <a:lnTo>
                    <a:pt x="1162464" y="252694"/>
                  </a:lnTo>
                  <a:lnTo>
                    <a:pt x="1135833" y="215737"/>
                  </a:lnTo>
                  <a:lnTo>
                    <a:pt x="1106366" y="181109"/>
                  </a:lnTo>
                  <a:lnTo>
                    <a:pt x="1074235" y="148977"/>
                  </a:lnTo>
                  <a:lnTo>
                    <a:pt x="1039606" y="119511"/>
                  </a:lnTo>
                  <a:lnTo>
                    <a:pt x="1002649" y="92879"/>
                  </a:lnTo>
                  <a:lnTo>
                    <a:pt x="963534" y="69250"/>
                  </a:lnTo>
                  <a:lnTo>
                    <a:pt x="922427" y="48794"/>
                  </a:lnTo>
                  <a:lnTo>
                    <a:pt x="879500" y="31678"/>
                  </a:lnTo>
                  <a:lnTo>
                    <a:pt x="834919" y="18072"/>
                  </a:lnTo>
                  <a:lnTo>
                    <a:pt x="788855" y="8144"/>
                  </a:lnTo>
                  <a:lnTo>
                    <a:pt x="741475" y="2064"/>
                  </a:lnTo>
                  <a:lnTo>
                    <a:pt x="692950" y="0"/>
                  </a:lnTo>
                  <a:close/>
                </a:path>
              </a:pathLst>
            </a:custGeom>
            <a:solidFill>
              <a:srgbClr val="17B24B"/>
            </a:solidFill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92C8DCA-7326-2633-A1C8-F133F0F7B0BE}"/>
              </a:ext>
            </a:extLst>
          </p:cNvPr>
          <p:cNvGrpSpPr/>
          <p:nvPr/>
        </p:nvGrpSpPr>
        <p:grpSpPr>
          <a:xfrm>
            <a:off x="-622300" y="-400049"/>
            <a:ext cx="7402804" cy="4003674"/>
            <a:chOff x="-622300" y="-400049"/>
            <a:chExt cx="7402804" cy="4003674"/>
          </a:xfrm>
        </p:grpSpPr>
        <p:pic>
          <p:nvPicPr>
            <p:cNvPr id="12" name="Grafik 11" descr="Ein Bild, das Person, Menschliches Gesicht, Kleidung, Lächeln enthält.&#10;&#10;Automatisch generierte Beschreibung">
              <a:extLst>
                <a:ext uri="{FF2B5EF4-FFF2-40B4-BE49-F238E27FC236}">
                  <a16:creationId xmlns:a16="http://schemas.microsoft.com/office/drawing/2014/main" id="{CDC358A1-DE66-BD8C-F751-C1B200EB2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767" y="-400049"/>
              <a:ext cx="6008423" cy="4003674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82770824-01D5-713F-F589-C4EE9BA7A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622300" y="-176213"/>
              <a:ext cx="7402804" cy="3597276"/>
            </a:xfrm>
            <a:prstGeom prst="rect">
              <a:avLst/>
            </a:prstGeom>
          </p:spPr>
        </p:pic>
        <p:sp>
          <p:nvSpPr>
            <p:cNvPr id="7" name="object 7"/>
            <p:cNvSpPr txBox="1"/>
            <p:nvPr/>
          </p:nvSpPr>
          <p:spPr>
            <a:xfrm>
              <a:off x="662299" y="2818698"/>
              <a:ext cx="160528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de-DE" sz="1800" spc="-25" dirty="0">
                  <a:solidFill>
                    <a:srgbClr val="17B24B"/>
                  </a:solidFill>
                  <a:latin typeface="Arial"/>
                  <a:cs typeface="Arial"/>
                </a:rPr>
                <a:t>VIELEN</a:t>
              </a:r>
              <a:r>
                <a:rPr lang="de-DE" sz="1800" spc="-80" dirty="0">
                  <a:solidFill>
                    <a:srgbClr val="17B24B"/>
                  </a:solidFill>
                  <a:latin typeface="Arial"/>
                  <a:cs typeface="Arial"/>
                </a:rPr>
                <a:t> </a:t>
              </a:r>
              <a:r>
                <a:rPr lang="de-DE" sz="1800" spc="-10" dirty="0">
                  <a:solidFill>
                    <a:srgbClr val="17B24B"/>
                  </a:solidFill>
                  <a:latin typeface="Arial"/>
                  <a:cs typeface="Arial"/>
                </a:rPr>
                <a:t>DANK!</a:t>
              </a:r>
              <a:endParaRPr lang="de-DE" sz="1800" dirty="0">
                <a:latin typeface="Arial"/>
                <a:cs typeface="Arial"/>
              </a:endParaRPr>
            </a:p>
          </p:txBody>
        </p:sp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3530BC98-CEA5-72B6-448A-EC8DAC450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55732" y="230742"/>
              <a:ext cx="1901694" cy="248683"/>
            </a:xfrm>
            <a:prstGeom prst="rect">
              <a:avLst/>
            </a:prstGeom>
          </p:spPr>
        </p:pic>
        <p:sp>
          <p:nvSpPr>
            <p:cNvPr id="21" name="object 9">
              <a:extLst>
                <a:ext uri="{FF2B5EF4-FFF2-40B4-BE49-F238E27FC236}">
                  <a16:creationId xmlns:a16="http://schemas.microsoft.com/office/drawing/2014/main" id="{6F4E6F7B-5252-96F1-0082-F8B37B028852}"/>
                </a:ext>
              </a:extLst>
            </p:cNvPr>
            <p:cNvSpPr/>
            <p:nvPr/>
          </p:nvSpPr>
          <p:spPr>
            <a:xfrm>
              <a:off x="360000" y="2957824"/>
              <a:ext cx="249554" cy="0"/>
            </a:xfrm>
            <a:prstGeom prst="rect">
              <a:avLst/>
            </a:prstGeom>
            <a:ln w="25120">
              <a:solidFill>
                <a:srgbClr val="17B24B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sp>
          <p:nvSpPr>
            <p:cNvPr id="22" name="object 10">
              <a:extLst>
                <a:ext uri="{FF2B5EF4-FFF2-40B4-BE49-F238E27FC236}">
                  <a16:creationId xmlns:a16="http://schemas.microsoft.com/office/drawing/2014/main" id="{1248BD67-1C7E-CE77-3142-EC53629F83B8}"/>
                </a:ext>
              </a:extLst>
            </p:cNvPr>
            <p:cNvSpPr/>
            <p:nvPr/>
          </p:nvSpPr>
          <p:spPr>
            <a:xfrm>
              <a:off x="360000" y="3042664"/>
              <a:ext cx="249554" cy="0"/>
            </a:xfrm>
            <a:prstGeom prst="rect">
              <a:avLst/>
            </a:prstGeom>
            <a:ln w="25120">
              <a:solidFill>
                <a:srgbClr val="002F56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sp>
          <p:nvSpPr>
            <p:cNvPr id="14" name="object 9">
              <a:extLst>
                <a:ext uri="{FF2B5EF4-FFF2-40B4-BE49-F238E27FC236}">
                  <a16:creationId xmlns:a16="http://schemas.microsoft.com/office/drawing/2014/main" id="{343BFF3F-E0DD-C983-0B28-A8AA07098B0A}"/>
                </a:ext>
              </a:extLst>
            </p:cNvPr>
            <p:cNvSpPr/>
            <p:nvPr/>
          </p:nvSpPr>
          <p:spPr>
            <a:xfrm>
              <a:off x="5245100" y="250825"/>
              <a:ext cx="249554" cy="0"/>
            </a:xfrm>
            <a:prstGeom prst="rect">
              <a:avLst/>
            </a:prstGeom>
            <a:ln w="25120">
              <a:solidFill>
                <a:srgbClr val="17B24B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sp>
          <p:nvSpPr>
            <p:cNvPr id="15" name="object 10">
              <a:extLst>
                <a:ext uri="{FF2B5EF4-FFF2-40B4-BE49-F238E27FC236}">
                  <a16:creationId xmlns:a16="http://schemas.microsoft.com/office/drawing/2014/main" id="{2DE77D0C-12EC-5C81-FB07-6256BDB0AA3C}"/>
                </a:ext>
              </a:extLst>
            </p:cNvPr>
            <p:cNvSpPr/>
            <p:nvPr/>
          </p:nvSpPr>
          <p:spPr>
            <a:xfrm>
              <a:off x="5245100" y="335665"/>
              <a:ext cx="249554" cy="0"/>
            </a:xfrm>
            <a:prstGeom prst="rect">
              <a:avLst/>
            </a:prstGeom>
            <a:ln w="25120">
              <a:solidFill>
                <a:srgbClr val="002F56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</p:grpSp>
    </p:spTree>
  </p:cSld>
  <p:clrMapOvr>
    <a:masterClrMapping/>
  </p:clrMapOvr>
</p:sld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369</Words>
  <Application>Microsoft Macintosh PowerPoint</Application>
  <PresentationFormat>Benutzerdefiniert</PresentationFormat>
  <Paragraphs>25</Paragraphs>
  <Slides>8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DIAGNOSE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cp:lastModifiedBy>Abdullahi Abubakar</cp:lastModifiedBy>
  <cp:revision>8</cp:revision>
  <dcterms:created xsi:type="dcterms:W3CDTF">2023-04-25T06:43:09Z</dcterms:created>
  <dcterms:modified xsi:type="dcterms:W3CDTF">2023-04-25T12:05:39Z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2023-04-25T00:00:00Z</vt:filetime>
  </property>
  <property fmtid="{D5CDD505-2E9C-101B-9397-08002B2CF9AE}" pid="3" name="Creator">
    <vt:lpwstr>Adobe InDesign 18.0 (Macintosh)</vt:lpwstr>
  </property>
  <property fmtid="{D5CDD505-2E9C-101B-9397-08002B2CF9AE}" pid="4" name="LastSaved">
    <vt:filetime>2023-04-25T00:00:00Z</vt:filetime>
  </property>
  <property fmtid="{D5CDD505-2E9C-101B-9397-08002B2CF9AE}" pid="5" name="Producer">
    <vt:lpwstr>Adobe PDF Library 17.0</vt:lpwstr>
  </property>
</Properties>
</file>